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7" r:id="rId5"/>
    <p:sldId id="813" r:id="rId6"/>
    <p:sldId id="802" r:id="rId7"/>
    <p:sldId id="803" r:id="rId8"/>
    <p:sldId id="812" r:id="rId9"/>
    <p:sldId id="807" r:id="rId10"/>
    <p:sldId id="308" r:id="rId11"/>
    <p:sldId id="327" r:id="rId12"/>
    <p:sldId id="311" r:id="rId13"/>
    <p:sldId id="310" r:id="rId14"/>
    <p:sldId id="314" r:id="rId15"/>
    <p:sldId id="814" r:id="rId16"/>
    <p:sldId id="316" r:id="rId17"/>
    <p:sldId id="673" r:id="rId18"/>
    <p:sldId id="330" r:id="rId19"/>
  </p:sldIdLst>
  <p:sldSz cx="9144000" cy="6858000" type="screen4x3"/>
  <p:notesSz cx="6858000" cy="1409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36513B7-B37B-4EAF-AF22-E4FEB0487DC0}">
          <p14:sldIdLst>
            <p14:sldId id="257"/>
            <p14:sldId id="813"/>
            <p14:sldId id="802"/>
            <p14:sldId id="803"/>
            <p14:sldId id="812"/>
            <p14:sldId id="807"/>
            <p14:sldId id="308"/>
            <p14:sldId id="327"/>
            <p14:sldId id="311"/>
            <p14:sldId id="310"/>
            <p14:sldId id="314"/>
            <p14:sldId id="814"/>
            <p14:sldId id="316"/>
            <p14:sldId id="673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401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D8A"/>
    <a:srgbClr val="FDEB03"/>
    <a:srgbClr val="95B3D7"/>
    <a:srgbClr val="4F81BD"/>
    <a:srgbClr val="558ED5"/>
    <a:srgbClr val="8EB4E3"/>
    <a:srgbClr val="B9CDE5"/>
    <a:srgbClr val="DCE6F2"/>
    <a:srgbClr val="012639"/>
    <a:srgbClr val="213D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F958A3-D029-4593-885B-A38A43D0C35E}" v="17" dt="2020-07-28T04:06:20.540"/>
    <p1510:client id="{2338579D-BB4B-4653-8D1D-46C7A76DB12F}" vWet="2" dt="2020-07-27T21:31:06.343"/>
    <p1510:client id="{2D81E2B0-CF51-459C-A7CD-078E12B62A51}" v="66" dt="2020-07-27T20:28:59.010"/>
    <p1510:client id="{741B8267-97B2-4691-89FA-55A11B862A27}" v="76" dt="2020-07-27T04:31:01.836"/>
    <p1510:client id="{ADE42915-AFB1-4BA5-9C42-21A0791DA1BC}" v="5" dt="2020-07-28T03:54:34.107"/>
    <p1510:client id="{BAE7FE7D-2503-4E99-8FC4-B825A3CA73D3}" v="1" dt="2020-07-27T21:58:32.1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401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Findlay (Mathew)" userId="S::mathew.findlay@water.co.nz::91ee9f01-6862-454f-bbff-1de0a3b4f83c" providerId="AD" clId="Web-{CD8278FE-54B5-4B95-AB96-35D4A02C081D}"/>
    <pc:docChg chg="modSld">
      <pc:chgData name="MFindlay (Mathew)" userId="S::mathew.findlay@water.co.nz::91ee9f01-6862-454f-bbff-1de0a3b4f83c" providerId="AD" clId="Web-{CD8278FE-54B5-4B95-AB96-35D4A02C081D}" dt="2020-07-19T22:28:19.397" v="170" actId="20577"/>
      <pc:docMkLst>
        <pc:docMk/>
      </pc:docMkLst>
      <pc:sldChg chg="modSp">
        <pc:chgData name="MFindlay (Mathew)" userId="S::mathew.findlay@water.co.nz::91ee9f01-6862-454f-bbff-1de0a3b4f83c" providerId="AD" clId="Web-{CD8278FE-54B5-4B95-AB96-35D4A02C081D}" dt="2020-07-19T22:28:19.397" v="169" actId="20577"/>
        <pc:sldMkLst>
          <pc:docMk/>
          <pc:sldMk cId="133890088" sldId="317"/>
        </pc:sldMkLst>
        <pc:spChg chg="mod">
          <ac:chgData name="MFindlay (Mathew)" userId="S::mathew.findlay@water.co.nz::91ee9f01-6862-454f-bbff-1de0a3b4f83c" providerId="AD" clId="Web-{CD8278FE-54B5-4B95-AB96-35D4A02C081D}" dt="2020-07-19T22:28:19.397" v="169" actId="20577"/>
          <ac:spMkLst>
            <pc:docMk/>
            <pc:sldMk cId="133890088" sldId="317"/>
            <ac:spMk id="3" creationId="{3617A1D6-64A7-4F01-962E-A6CB7654BA0A}"/>
          </ac:spMkLst>
        </pc:spChg>
      </pc:sldChg>
    </pc:docChg>
  </pc:docChgLst>
  <pc:docChgLst>
    <pc:chgData name="AMogridge (Anna)" userId="S::anna.mogridge@water.co.nz::a560034b-6577-4efb-be21-50666b585eb0" providerId="AD" clId="Web-{017DC130-68FF-4252-8DEA-A42A2AC8FED3}"/>
    <pc:docChg chg="modSld">
      <pc:chgData name="AMogridge (Anna)" userId="S::anna.mogridge@water.co.nz::a560034b-6577-4efb-be21-50666b585eb0" providerId="AD" clId="Web-{017DC130-68FF-4252-8DEA-A42A2AC8FED3}" dt="2020-04-08T01:01:35.555" v="61" actId="1076"/>
      <pc:docMkLst>
        <pc:docMk/>
      </pc:docMkLst>
      <pc:sldChg chg="addSp">
        <pc:chgData name="AMogridge (Anna)" userId="S::anna.mogridge@water.co.nz::a560034b-6577-4efb-be21-50666b585eb0" providerId="AD" clId="Web-{017DC130-68FF-4252-8DEA-A42A2AC8FED3}" dt="2020-04-08T01:00:24.335" v="13"/>
        <pc:sldMkLst>
          <pc:docMk/>
          <pc:sldMk cId="1560905498" sldId="269"/>
        </pc:sldMkLst>
        <pc:spChg chg="add">
          <ac:chgData name="AMogridge (Anna)" userId="S::anna.mogridge@water.co.nz::a560034b-6577-4efb-be21-50666b585eb0" providerId="AD" clId="Web-{017DC130-68FF-4252-8DEA-A42A2AC8FED3}" dt="2020-04-08T01:00:24.335" v="13"/>
          <ac:spMkLst>
            <pc:docMk/>
            <pc:sldMk cId="1560905498" sldId="269"/>
            <ac:spMk id="6" creationId="{D45DCD51-2DA6-48B7-AB6E-57A93789E40A}"/>
          </ac:spMkLst>
        </pc:spChg>
      </pc:sldChg>
      <pc:sldChg chg="addSp">
        <pc:chgData name="AMogridge (Anna)" userId="S::anna.mogridge@water.co.nz::a560034b-6577-4efb-be21-50666b585eb0" providerId="AD" clId="Web-{017DC130-68FF-4252-8DEA-A42A2AC8FED3}" dt="2020-04-08T01:00:26.725" v="14"/>
        <pc:sldMkLst>
          <pc:docMk/>
          <pc:sldMk cId="2400246150" sldId="270"/>
        </pc:sldMkLst>
        <pc:spChg chg="add">
          <ac:chgData name="AMogridge (Anna)" userId="S::anna.mogridge@water.co.nz::a560034b-6577-4efb-be21-50666b585eb0" providerId="AD" clId="Web-{017DC130-68FF-4252-8DEA-A42A2AC8FED3}" dt="2020-04-08T01:00:26.725" v="14"/>
          <ac:spMkLst>
            <pc:docMk/>
            <pc:sldMk cId="2400246150" sldId="270"/>
            <ac:spMk id="4" creationId="{5A1E419D-6581-48A1-AD08-5055F9D7AFAA}"/>
          </ac:spMkLst>
        </pc:spChg>
      </pc:sldChg>
      <pc:sldChg chg="addSp modSp">
        <pc:chgData name="AMogridge (Anna)" userId="S::anna.mogridge@water.co.nz::a560034b-6577-4efb-be21-50666b585eb0" providerId="AD" clId="Web-{017DC130-68FF-4252-8DEA-A42A2AC8FED3}" dt="2020-04-08T01:01:18.070" v="49" actId="20577"/>
        <pc:sldMkLst>
          <pc:docMk/>
          <pc:sldMk cId="390454108" sldId="273"/>
        </pc:sldMkLst>
        <pc:spChg chg="add mod">
          <ac:chgData name="AMogridge (Anna)" userId="S::anna.mogridge@water.co.nz::a560034b-6577-4efb-be21-50666b585eb0" providerId="AD" clId="Web-{017DC130-68FF-4252-8DEA-A42A2AC8FED3}" dt="2020-04-08T01:01:18.070" v="49" actId="20577"/>
          <ac:spMkLst>
            <pc:docMk/>
            <pc:sldMk cId="390454108" sldId="273"/>
            <ac:spMk id="3" creationId="{7A41D445-FC1A-4C65-80FA-ECDA7EBE0B95}"/>
          </ac:spMkLst>
        </pc:spChg>
      </pc:sldChg>
      <pc:sldChg chg="addSp modSp">
        <pc:chgData name="AMogridge (Anna)" userId="S::anna.mogridge@water.co.nz::a560034b-6577-4efb-be21-50666b585eb0" providerId="AD" clId="Web-{017DC130-68FF-4252-8DEA-A42A2AC8FED3}" dt="2020-04-08T01:01:35.555" v="61" actId="1076"/>
        <pc:sldMkLst>
          <pc:docMk/>
          <pc:sldMk cId="390454108" sldId="275"/>
        </pc:sldMkLst>
        <pc:spChg chg="mod">
          <ac:chgData name="AMogridge (Anna)" userId="S::anna.mogridge@water.co.nz::a560034b-6577-4efb-be21-50666b585eb0" providerId="AD" clId="Web-{017DC130-68FF-4252-8DEA-A42A2AC8FED3}" dt="2020-04-08T01:01:32.555" v="59" actId="1076"/>
          <ac:spMkLst>
            <pc:docMk/>
            <pc:sldMk cId="390454108" sldId="275"/>
            <ac:spMk id="3" creationId="{00000000-0000-0000-0000-000000000000}"/>
          </ac:spMkLst>
        </pc:spChg>
        <pc:spChg chg="add">
          <ac:chgData name="AMogridge (Anna)" userId="S::anna.mogridge@water.co.nz::a560034b-6577-4efb-be21-50666b585eb0" providerId="AD" clId="Web-{017DC130-68FF-4252-8DEA-A42A2AC8FED3}" dt="2020-04-08T01:01:22.414" v="53"/>
          <ac:spMkLst>
            <pc:docMk/>
            <pc:sldMk cId="390454108" sldId="275"/>
            <ac:spMk id="7" creationId="{73DCA681-325C-49F1-811B-FA597E25C274}"/>
          </ac:spMkLst>
        </pc:spChg>
        <pc:picChg chg="mod">
          <ac:chgData name="AMogridge (Anna)" userId="S::anna.mogridge@water.co.nz::a560034b-6577-4efb-be21-50666b585eb0" providerId="AD" clId="Web-{017DC130-68FF-4252-8DEA-A42A2AC8FED3}" dt="2020-04-08T01:01:35.555" v="61" actId="1076"/>
          <ac:picMkLst>
            <pc:docMk/>
            <pc:sldMk cId="390454108" sldId="275"/>
            <ac:picMk id="9218" creationId="{00000000-0000-0000-0000-000000000000}"/>
          </ac:picMkLst>
        </pc:picChg>
      </pc:sldChg>
      <pc:sldChg chg="addSp">
        <pc:chgData name="AMogridge (Anna)" userId="S::anna.mogridge@water.co.nz::a560034b-6577-4efb-be21-50666b585eb0" providerId="AD" clId="Web-{017DC130-68FF-4252-8DEA-A42A2AC8FED3}" dt="2020-04-08T01:01:23.523" v="54"/>
        <pc:sldMkLst>
          <pc:docMk/>
          <pc:sldMk cId="390454108" sldId="276"/>
        </pc:sldMkLst>
        <pc:spChg chg="add">
          <ac:chgData name="AMogridge (Anna)" userId="S::anna.mogridge@water.co.nz::a560034b-6577-4efb-be21-50666b585eb0" providerId="AD" clId="Web-{017DC130-68FF-4252-8DEA-A42A2AC8FED3}" dt="2020-04-08T01:01:23.523" v="54"/>
          <ac:spMkLst>
            <pc:docMk/>
            <pc:sldMk cId="390454108" sldId="276"/>
            <ac:spMk id="7" creationId="{8E5F53F8-E638-423E-847B-482AC0703991}"/>
          </ac:spMkLst>
        </pc:spChg>
      </pc:sldChg>
      <pc:sldChg chg="addSp modSp">
        <pc:chgData name="AMogridge (Anna)" userId="S::anna.mogridge@water.co.nz::a560034b-6577-4efb-be21-50666b585eb0" providerId="AD" clId="Web-{017DC130-68FF-4252-8DEA-A42A2AC8FED3}" dt="2020-04-08T01:01:04.898" v="40" actId="20577"/>
        <pc:sldMkLst>
          <pc:docMk/>
          <pc:sldMk cId="4031989196" sldId="280"/>
        </pc:sldMkLst>
        <pc:spChg chg="add mod">
          <ac:chgData name="AMogridge (Anna)" userId="S::anna.mogridge@water.co.nz::a560034b-6577-4efb-be21-50666b585eb0" providerId="AD" clId="Web-{017DC130-68FF-4252-8DEA-A42A2AC8FED3}" dt="2020-04-08T01:01:04.898" v="40" actId="20577"/>
          <ac:spMkLst>
            <pc:docMk/>
            <pc:sldMk cId="4031989196" sldId="280"/>
            <ac:spMk id="4" creationId="{F51D20A1-B026-4170-8A6C-BA901AABA66D}"/>
          </ac:spMkLst>
        </pc:spChg>
      </pc:sldChg>
      <pc:sldChg chg="addSp">
        <pc:chgData name="AMogridge (Anna)" userId="S::anna.mogridge@water.co.nz::a560034b-6577-4efb-be21-50666b585eb0" providerId="AD" clId="Web-{017DC130-68FF-4252-8DEA-A42A2AC8FED3}" dt="2020-04-08T01:01:20.836" v="52"/>
        <pc:sldMkLst>
          <pc:docMk/>
          <pc:sldMk cId="2450650082" sldId="281"/>
        </pc:sldMkLst>
        <pc:spChg chg="add">
          <ac:chgData name="AMogridge (Anna)" userId="S::anna.mogridge@water.co.nz::a560034b-6577-4efb-be21-50666b585eb0" providerId="AD" clId="Web-{017DC130-68FF-4252-8DEA-A42A2AC8FED3}" dt="2020-04-08T01:01:20.836" v="52"/>
          <ac:spMkLst>
            <pc:docMk/>
            <pc:sldMk cId="2450650082" sldId="281"/>
            <ac:spMk id="4" creationId="{199241E0-70A8-47EA-8FD9-8D9E0EE02FBD}"/>
          </ac:spMkLst>
        </pc:spChg>
      </pc:sldChg>
      <pc:sldChg chg="addSp modSp">
        <pc:chgData name="AMogridge (Anna)" userId="S::anna.mogridge@water.co.nz::a560034b-6577-4efb-be21-50666b585eb0" providerId="AD" clId="Web-{017DC130-68FF-4252-8DEA-A42A2AC8FED3}" dt="2020-04-08T01:01:28.102" v="56" actId="20577"/>
        <pc:sldMkLst>
          <pc:docMk/>
          <pc:sldMk cId="2925188095" sldId="284"/>
        </pc:sldMkLst>
        <pc:spChg chg="add mod">
          <ac:chgData name="AMogridge (Anna)" userId="S::anna.mogridge@water.co.nz::a560034b-6577-4efb-be21-50666b585eb0" providerId="AD" clId="Web-{017DC130-68FF-4252-8DEA-A42A2AC8FED3}" dt="2020-04-08T01:01:28.102" v="56" actId="20577"/>
          <ac:spMkLst>
            <pc:docMk/>
            <pc:sldMk cId="2925188095" sldId="284"/>
            <ac:spMk id="3" creationId="{131957AD-5BF5-4385-A807-CA0D8FD02179}"/>
          </ac:spMkLst>
        </pc:spChg>
      </pc:sldChg>
      <pc:sldChg chg="addSp modSp">
        <pc:chgData name="AMogridge (Anna)" userId="S::anna.mogridge@water.co.nz::a560034b-6577-4efb-be21-50666b585eb0" providerId="AD" clId="Web-{017DC130-68FF-4252-8DEA-A42A2AC8FED3}" dt="2020-04-08T01:00:31.991" v="16" actId="20577"/>
        <pc:sldMkLst>
          <pc:docMk/>
          <pc:sldMk cId="1071419326" sldId="285"/>
        </pc:sldMkLst>
        <pc:spChg chg="add mod">
          <ac:chgData name="AMogridge (Anna)" userId="S::anna.mogridge@water.co.nz::a560034b-6577-4efb-be21-50666b585eb0" providerId="AD" clId="Web-{017DC130-68FF-4252-8DEA-A42A2AC8FED3}" dt="2020-04-08T01:00:31.991" v="16" actId="20577"/>
          <ac:spMkLst>
            <pc:docMk/>
            <pc:sldMk cId="1071419326" sldId="285"/>
            <ac:spMk id="16" creationId="{299E5332-9B4C-47A9-AB2D-E7B2A04677F6}"/>
          </ac:spMkLst>
        </pc:spChg>
      </pc:sldChg>
      <pc:sldChg chg="addSp modSp">
        <pc:chgData name="AMogridge (Anna)" userId="S::anna.mogridge@water.co.nz::a560034b-6577-4efb-be21-50666b585eb0" providerId="AD" clId="Web-{017DC130-68FF-4252-8DEA-A42A2AC8FED3}" dt="2020-04-08T01:01:11.258" v="44" actId="20577"/>
        <pc:sldMkLst>
          <pc:docMk/>
          <pc:sldMk cId="463799193" sldId="289"/>
        </pc:sldMkLst>
        <pc:spChg chg="add mod">
          <ac:chgData name="AMogridge (Anna)" userId="S::anna.mogridge@water.co.nz::a560034b-6577-4efb-be21-50666b585eb0" providerId="AD" clId="Web-{017DC130-68FF-4252-8DEA-A42A2AC8FED3}" dt="2020-04-08T01:01:11.258" v="44" actId="20577"/>
          <ac:spMkLst>
            <pc:docMk/>
            <pc:sldMk cId="463799193" sldId="289"/>
            <ac:spMk id="3" creationId="{7F2A111B-B6A8-472A-BE84-6874805301C8}"/>
          </ac:spMkLst>
        </pc:spChg>
      </pc:sldChg>
      <pc:sldChg chg="addSp">
        <pc:chgData name="AMogridge (Anna)" userId="S::anna.mogridge@water.co.nz::a560034b-6577-4efb-be21-50666b585eb0" providerId="AD" clId="Web-{017DC130-68FF-4252-8DEA-A42A2AC8FED3}" dt="2020-04-08T01:01:14.305" v="47"/>
        <pc:sldMkLst>
          <pc:docMk/>
          <pc:sldMk cId="321945769" sldId="292"/>
        </pc:sldMkLst>
        <pc:spChg chg="add">
          <ac:chgData name="AMogridge (Anna)" userId="S::anna.mogridge@water.co.nz::a560034b-6577-4efb-be21-50666b585eb0" providerId="AD" clId="Web-{017DC130-68FF-4252-8DEA-A42A2AC8FED3}" dt="2020-04-08T01:01:14.305" v="47"/>
          <ac:spMkLst>
            <pc:docMk/>
            <pc:sldMk cId="321945769" sldId="292"/>
            <ac:spMk id="3" creationId="{A2B895D8-9161-4B1C-97EA-0387143E5CC2}"/>
          </ac:spMkLst>
        </pc:spChg>
      </pc:sldChg>
      <pc:sldChg chg="addSp">
        <pc:chgData name="AMogridge (Anna)" userId="S::anna.mogridge@water.co.nz::a560034b-6577-4efb-be21-50666b585eb0" providerId="AD" clId="Web-{017DC130-68FF-4252-8DEA-A42A2AC8FED3}" dt="2020-04-08T01:00:35.179" v="19"/>
        <pc:sldMkLst>
          <pc:docMk/>
          <pc:sldMk cId="1613859488" sldId="293"/>
        </pc:sldMkLst>
        <pc:spChg chg="add">
          <ac:chgData name="AMogridge (Anna)" userId="S::anna.mogridge@water.co.nz::a560034b-6577-4efb-be21-50666b585eb0" providerId="AD" clId="Web-{017DC130-68FF-4252-8DEA-A42A2AC8FED3}" dt="2020-04-08T01:00:35.179" v="19"/>
          <ac:spMkLst>
            <pc:docMk/>
            <pc:sldMk cId="1613859488" sldId="293"/>
            <ac:spMk id="7" creationId="{5B9F0866-1FCD-4D45-BDCA-FA1F0EBAC419}"/>
          </ac:spMkLst>
        </pc:spChg>
      </pc:sldChg>
      <pc:sldChg chg="addSp modSp">
        <pc:chgData name="AMogridge (Anna)" userId="S::anna.mogridge@water.co.nz::a560034b-6577-4efb-be21-50666b585eb0" providerId="AD" clId="Web-{017DC130-68FF-4252-8DEA-A42A2AC8FED3}" dt="2020-04-08T01:00:44.929" v="23" actId="20577"/>
        <pc:sldMkLst>
          <pc:docMk/>
          <pc:sldMk cId="1516851482" sldId="295"/>
        </pc:sldMkLst>
        <pc:spChg chg="add mod">
          <ac:chgData name="AMogridge (Anna)" userId="S::anna.mogridge@water.co.nz::a560034b-6577-4efb-be21-50666b585eb0" providerId="AD" clId="Web-{017DC130-68FF-4252-8DEA-A42A2AC8FED3}" dt="2020-04-08T01:00:44.929" v="23" actId="20577"/>
          <ac:spMkLst>
            <pc:docMk/>
            <pc:sldMk cId="1516851482" sldId="295"/>
            <ac:spMk id="3" creationId="{E017F2CA-543C-4484-8398-CD629F9E2454}"/>
          </ac:spMkLst>
        </pc:spChg>
      </pc:sldChg>
      <pc:sldChg chg="addSp">
        <pc:chgData name="AMogridge (Anna)" userId="S::anna.mogridge@water.co.nz::a560034b-6577-4efb-be21-50666b585eb0" providerId="AD" clId="Web-{017DC130-68FF-4252-8DEA-A42A2AC8FED3}" dt="2020-04-08T01:00:50.273" v="26"/>
        <pc:sldMkLst>
          <pc:docMk/>
          <pc:sldMk cId="3151051835" sldId="299"/>
        </pc:sldMkLst>
        <pc:spChg chg="add">
          <ac:chgData name="AMogridge (Anna)" userId="S::anna.mogridge@water.co.nz::a560034b-6577-4efb-be21-50666b585eb0" providerId="AD" clId="Web-{017DC130-68FF-4252-8DEA-A42A2AC8FED3}" dt="2020-04-08T01:00:50.273" v="26"/>
          <ac:spMkLst>
            <pc:docMk/>
            <pc:sldMk cId="3151051835" sldId="299"/>
            <ac:spMk id="2" creationId="{13833916-76EC-4D3D-86C3-DB1432969AFB}"/>
          </ac:spMkLst>
        </pc:spChg>
      </pc:sldChg>
      <pc:sldChg chg="addSp modSp">
        <pc:chgData name="AMogridge (Anna)" userId="S::anna.mogridge@water.co.nz::a560034b-6577-4efb-be21-50666b585eb0" providerId="AD" clId="Web-{017DC130-68FF-4252-8DEA-A42A2AC8FED3}" dt="2020-04-08T01:00:55.648" v="30" actId="20577"/>
        <pc:sldMkLst>
          <pc:docMk/>
          <pc:sldMk cId="1843821959" sldId="300"/>
        </pc:sldMkLst>
        <pc:spChg chg="add mod">
          <ac:chgData name="AMogridge (Anna)" userId="S::anna.mogridge@water.co.nz::a560034b-6577-4efb-be21-50666b585eb0" providerId="AD" clId="Web-{017DC130-68FF-4252-8DEA-A42A2AC8FED3}" dt="2020-04-08T01:00:55.648" v="30" actId="20577"/>
          <ac:spMkLst>
            <pc:docMk/>
            <pc:sldMk cId="1843821959" sldId="300"/>
            <ac:spMk id="4" creationId="{7D446B7E-C349-477C-81DF-600C0086098A}"/>
          </ac:spMkLst>
        </pc:spChg>
      </pc:sldChg>
      <pc:sldChg chg="addSp">
        <pc:chgData name="AMogridge (Anna)" userId="S::anna.mogridge@water.co.nz::a560034b-6577-4efb-be21-50666b585eb0" providerId="AD" clId="Web-{017DC130-68FF-4252-8DEA-A42A2AC8FED3}" dt="2020-04-08T01:00:59.226" v="33"/>
        <pc:sldMkLst>
          <pc:docMk/>
          <pc:sldMk cId="4167322336" sldId="301"/>
        </pc:sldMkLst>
        <pc:spChg chg="add">
          <ac:chgData name="AMogridge (Anna)" userId="S::anna.mogridge@water.co.nz::a560034b-6577-4efb-be21-50666b585eb0" providerId="AD" clId="Web-{017DC130-68FF-4252-8DEA-A42A2AC8FED3}" dt="2020-04-08T01:00:59.226" v="33"/>
          <ac:spMkLst>
            <pc:docMk/>
            <pc:sldMk cId="4167322336" sldId="301"/>
            <ac:spMk id="3" creationId="{FB9B57C1-9CE4-4C3C-B65F-14C71F3864D3}"/>
          </ac:spMkLst>
        </pc:spChg>
      </pc:sldChg>
      <pc:sldChg chg="addSp">
        <pc:chgData name="AMogridge (Anna)" userId="S::anna.mogridge@water.co.nz::a560034b-6577-4efb-be21-50666b585eb0" providerId="AD" clId="Web-{017DC130-68FF-4252-8DEA-A42A2AC8FED3}" dt="2020-04-08T01:00:21.866" v="12"/>
        <pc:sldMkLst>
          <pc:docMk/>
          <pc:sldMk cId="804517004" sldId="303"/>
        </pc:sldMkLst>
        <pc:spChg chg="add">
          <ac:chgData name="AMogridge (Anna)" userId="S::anna.mogridge@water.co.nz::a560034b-6577-4efb-be21-50666b585eb0" providerId="AD" clId="Web-{017DC130-68FF-4252-8DEA-A42A2AC8FED3}" dt="2020-04-08T01:00:21.866" v="12"/>
          <ac:spMkLst>
            <pc:docMk/>
            <pc:sldMk cId="804517004" sldId="303"/>
            <ac:spMk id="3" creationId="{5C068E0B-CC38-45E2-8E38-6FB1FB79937F}"/>
          </ac:spMkLst>
        </pc:spChg>
      </pc:sldChg>
      <pc:sldChg chg="addSp modSp">
        <pc:chgData name="AMogridge (Anna)" userId="S::anna.mogridge@water.co.nz::a560034b-6577-4efb-be21-50666b585eb0" providerId="AD" clId="Web-{017DC130-68FF-4252-8DEA-A42A2AC8FED3}" dt="2020-04-08T01:00:17.819" v="9" actId="20577"/>
        <pc:sldMkLst>
          <pc:docMk/>
          <pc:sldMk cId="3457265151" sldId="304"/>
        </pc:sldMkLst>
        <pc:spChg chg="add mod">
          <ac:chgData name="AMogridge (Anna)" userId="S::anna.mogridge@water.co.nz::a560034b-6577-4efb-be21-50666b585eb0" providerId="AD" clId="Web-{017DC130-68FF-4252-8DEA-A42A2AC8FED3}" dt="2020-04-08T01:00:17.819" v="9" actId="20577"/>
          <ac:spMkLst>
            <pc:docMk/>
            <pc:sldMk cId="3457265151" sldId="304"/>
            <ac:spMk id="4" creationId="{BA5FA223-3D52-46BB-9402-6D6989D7FC11}"/>
          </ac:spMkLst>
        </pc:spChg>
      </pc:sldChg>
    </pc:docChg>
  </pc:docChgLst>
  <pc:docChgLst>
    <pc:chgData name="SBotha (Sonja)" userId="S::sonja.botha@water.co.nz::4791b206-24f8-42fb-beb7-3642eeb648dc" providerId="AD" clId="Web-{79324C4E-7840-4686-9F44-055D71D87400}"/>
    <pc:docChg chg="addSld modSld">
      <pc:chgData name="SBotha (Sonja)" userId="S::sonja.botha@water.co.nz::4791b206-24f8-42fb-beb7-3642eeb648dc" providerId="AD" clId="Web-{79324C4E-7840-4686-9F44-055D71D87400}" dt="2020-04-01T21:44:22.623" v="52" actId="1076"/>
      <pc:docMkLst>
        <pc:docMk/>
      </pc:docMkLst>
      <pc:sldChg chg="addSp delSp modSp">
        <pc:chgData name="SBotha (Sonja)" userId="S::sonja.botha@water.co.nz::4791b206-24f8-42fb-beb7-3642eeb648dc" providerId="AD" clId="Web-{79324C4E-7840-4686-9F44-055D71D87400}" dt="2020-04-01T21:44:22.623" v="52" actId="1076"/>
        <pc:sldMkLst>
          <pc:docMk/>
          <pc:sldMk cId="390454108" sldId="273"/>
        </pc:sldMkLst>
        <pc:spChg chg="del">
          <ac:chgData name="SBotha (Sonja)" userId="S::sonja.botha@water.co.nz::4791b206-24f8-42fb-beb7-3642eeb648dc" providerId="AD" clId="Web-{79324C4E-7840-4686-9F44-055D71D87400}" dt="2020-04-01T21:38:18.355" v="0"/>
          <ac:spMkLst>
            <pc:docMk/>
            <pc:sldMk cId="390454108" sldId="273"/>
            <ac:spMk id="3" creationId="{00000000-0000-0000-0000-000000000000}"/>
          </ac:spMkLst>
        </pc:spChg>
        <pc:spChg chg="add del mod">
          <ac:chgData name="SBotha (Sonja)" userId="S::sonja.botha@water.co.nz::4791b206-24f8-42fb-beb7-3642eeb648dc" providerId="AD" clId="Web-{79324C4E-7840-4686-9F44-055D71D87400}" dt="2020-04-01T21:39:00.730" v="3"/>
          <ac:spMkLst>
            <pc:docMk/>
            <pc:sldMk cId="390454108" sldId="273"/>
            <ac:spMk id="7" creationId="{826732CD-9948-4487-AFC8-C80719201707}"/>
          </ac:spMkLst>
        </pc:spChg>
        <pc:picChg chg="add del mod ord">
          <ac:chgData name="SBotha (Sonja)" userId="S::sonja.botha@water.co.nz::4791b206-24f8-42fb-beb7-3642eeb648dc" providerId="AD" clId="Web-{79324C4E-7840-4686-9F44-055D71D87400}" dt="2020-04-01T21:38:37.449" v="2"/>
          <ac:picMkLst>
            <pc:docMk/>
            <pc:sldMk cId="390454108" sldId="273"/>
            <ac:picMk id="4" creationId="{6587A213-20FB-4CF3-8B53-8A586DFE8A5C}"/>
          </ac:picMkLst>
        </pc:picChg>
        <pc:picChg chg="add mod ord">
          <ac:chgData name="SBotha (Sonja)" userId="S::sonja.botha@water.co.nz::4791b206-24f8-42fb-beb7-3642eeb648dc" providerId="AD" clId="Web-{79324C4E-7840-4686-9F44-055D71D87400}" dt="2020-04-01T21:44:22.623" v="52" actId="1076"/>
          <ac:picMkLst>
            <pc:docMk/>
            <pc:sldMk cId="390454108" sldId="273"/>
            <ac:picMk id="8" creationId="{02CFAC00-8E55-4431-8A45-E5696272B69B}"/>
          </ac:picMkLst>
        </pc:picChg>
      </pc:sldChg>
      <pc:sldChg chg="addSp delSp modSp new">
        <pc:chgData name="SBotha (Sonja)" userId="S::sonja.botha@water.co.nz::4791b206-24f8-42fb-beb7-3642eeb648dc" providerId="AD" clId="Web-{79324C4E-7840-4686-9F44-055D71D87400}" dt="2020-04-01T21:40:11.809" v="15" actId="1076"/>
        <pc:sldMkLst>
          <pc:docMk/>
          <pc:sldMk cId="2450650082" sldId="281"/>
        </pc:sldMkLst>
        <pc:spChg chg="mod">
          <ac:chgData name="SBotha (Sonja)" userId="S::sonja.botha@water.co.nz::4791b206-24f8-42fb-beb7-3642eeb648dc" providerId="AD" clId="Web-{79324C4E-7840-4686-9F44-055D71D87400}" dt="2020-04-01T21:39:41.605" v="10" actId="20577"/>
          <ac:spMkLst>
            <pc:docMk/>
            <pc:sldMk cId="2450650082" sldId="281"/>
            <ac:spMk id="2" creationId="{A2F9C825-9647-4096-8CF8-E1CA6D29177D}"/>
          </ac:spMkLst>
        </pc:spChg>
        <pc:spChg chg="del">
          <ac:chgData name="SBotha (Sonja)" userId="S::sonja.botha@water.co.nz::4791b206-24f8-42fb-beb7-3642eeb648dc" providerId="AD" clId="Web-{79324C4E-7840-4686-9F44-055D71D87400}" dt="2020-04-01T21:39:27.355" v="4"/>
          <ac:spMkLst>
            <pc:docMk/>
            <pc:sldMk cId="2450650082" sldId="281"/>
            <ac:spMk id="3" creationId="{A8E3781A-F434-4E8E-8050-4B9E16930D6E}"/>
          </ac:spMkLst>
        </pc:spChg>
        <pc:spChg chg="add del mod">
          <ac:chgData name="SBotha (Sonja)" userId="S::sonja.botha@water.co.nz::4791b206-24f8-42fb-beb7-3642eeb648dc" providerId="AD" clId="Web-{79324C4E-7840-4686-9F44-055D71D87400}" dt="2020-04-01T21:40:02.527" v="12"/>
          <ac:spMkLst>
            <pc:docMk/>
            <pc:sldMk cId="2450650082" sldId="281"/>
            <ac:spMk id="7" creationId="{13F5D818-C57D-44F5-A156-B55EB0DC4BF2}"/>
          </ac:spMkLst>
        </pc:spChg>
        <pc:picChg chg="add del mod ord">
          <ac:chgData name="SBotha (Sonja)" userId="S::sonja.botha@water.co.nz::4791b206-24f8-42fb-beb7-3642eeb648dc" providerId="AD" clId="Web-{79324C4E-7840-4686-9F44-055D71D87400}" dt="2020-04-01T21:39:44.808" v="11"/>
          <ac:picMkLst>
            <pc:docMk/>
            <pc:sldMk cId="2450650082" sldId="281"/>
            <ac:picMk id="4" creationId="{C5209BEA-988A-4B8D-9FF2-BAD13079FF24}"/>
          </ac:picMkLst>
        </pc:picChg>
        <pc:picChg chg="add mod ord">
          <ac:chgData name="SBotha (Sonja)" userId="S::sonja.botha@water.co.nz::4791b206-24f8-42fb-beb7-3642eeb648dc" providerId="AD" clId="Web-{79324C4E-7840-4686-9F44-055D71D87400}" dt="2020-04-01T21:40:11.809" v="15" actId="1076"/>
          <ac:picMkLst>
            <pc:docMk/>
            <pc:sldMk cId="2450650082" sldId="281"/>
            <ac:picMk id="8" creationId="{05B88EEB-4566-4173-9E64-BCA132060A9E}"/>
          </ac:picMkLst>
        </pc:picChg>
      </pc:sldChg>
      <pc:sldChg chg="addSp delSp modSp new">
        <pc:chgData name="SBotha (Sonja)" userId="S::sonja.botha@water.co.nz::4791b206-24f8-42fb-beb7-3642eeb648dc" providerId="AD" clId="Web-{79324C4E-7840-4686-9F44-055D71D87400}" dt="2020-04-01T21:44:10.654" v="51" actId="14100"/>
        <pc:sldMkLst>
          <pc:docMk/>
          <pc:sldMk cId="1525734185" sldId="282"/>
        </pc:sldMkLst>
        <pc:spChg chg="mod">
          <ac:chgData name="SBotha (Sonja)" userId="S::sonja.botha@water.co.nz::4791b206-24f8-42fb-beb7-3642eeb648dc" providerId="AD" clId="Web-{79324C4E-7840-4686-9F44-055D71D87400}" dt="2020-04-01T21:42:11.435" v="31" actId="20577"/>
          <ac:spMkLst>
            <pc:docMk/>
            <pc:sldMk cId="1525734185" sldId="282"/>
            <ac:spMk id="2" creationId="{8497DF0E-F871-4276-9983-25EE2C03A338}"/>
          </ac:spMkLst>
        </pc:spChg>
        <pc:spChg chg="del">
          <ac:chgData name="SBotha (Sonja)" userId="S::sonja.botha@water.co.nz::4791b206-24f8-42fb-beb7-3642eeb648dc" providerId="AD" clId="Web-{79324C4E-7840-4686-9F44-055D71D87400}" dt="2020-04-01T21:40:56.981" v="17"/>
          <ac:spMkLst>
            <pc:docMk/>
            <pc:sldMk cId="1525734185" sldId="282"/>
            <ac:spMk id="3" creationId="{3E8C91B7-CB36-4C84-A6B1-00BF35F8C22B}"/>
          </ac:spMkLst>
        </pc:spChg>
        <pc:spChg chg="add del mod">
          <ac:chgData name="SBotha (Sonja)" userId="S::sonja.botha@water.co.nz::4791b206-24f8-42fb-beb7-3642eeb648dc" providerId="AD" clId="Web-{79324C4E-7840-4686-9F44-055D71D87400}" dt="2020-04-01T21:41:06.762" v="19"/>
          <ac:spMkLst>
            <pc:docMk/>
            <pc:sldMk cId="1525734185" sldId="282"/>
            <ac:spMk id="19" creationId="{C227BBBA-37E0-4F59-8FD5-773136070152}"/>
          </ac:spMkLst>
        </pc:spChg>
        <pc:graphicFrameChg chg="add del mod ord modGraphic">
          <ac:chgData name="SBotha (Sonja)" userId="S::sonja.botha@water.co.nz::4791b206-24f8-42fb-beb7-3642eeb648dc" providerId="AD" clId="Web-{79324C4E-7840-4686-9F44-055D71D87400}" dt="2020-04-01T21:41:03.590" v="18"/>
          <ac:graphicFrameMkLst>
            <pc:docMk/>
            <pc:sldMk cId="1525734185" sldId="282"/>
            <ac:graphicFrameMk id="4" creationId="{34DE9039-E59F-4C9D-AA8A-D05F14CE425D}"/>
          </ac:graphicFrameMkLst>
        </pc:graphicFrameChg>
        <pc:picChg chg="add mod ord modCrop">
          <ac:chgData name="SBotha (Sonja)" userId="S::sonja.botha@water.co.nz::4791b206-24f8-42fb-beb7-3642eeb648dc" providerId="AD" clId="Web-{79324C4E-7840-4686-9F44-055D71D87400}" dt="2020-04-01T21:44:10.654" v="51" actId="14100"/>
          <ac:picMkLst>
            <pc:docMk/>
            <pc:sldMk cId="1525734185" sldId="282"/>
            <ac:picMk id="20" creationId="{E6DA0CE5-2996-4424-A47C-2AB57E7F21F7}"/>
          </ac:picMkLst>
        </pc:picChg>
      </pc:sldChg>
      <pc:sldChg chg="addSp delSp modSp new">
        <pc:chgData name="SBotha (Sonja)" userId="S::sonja.botha@water.co.nz::4791b206-24f8-42fb-beb7-3642eeb648dc" providerId="AD" clId="Web-{79324C4E-7840-4686-9F44-055D71D87400}" dt="2020-04-01T21:43:58.811" v="49" actId="14100"/>
        <pc:sldMkLst>
          <pc:docMk/>
          <pc:sldMk cId="2515315033" sldId="283"/>
        </pc:sldMkLst>
        <pc:spChg chg="mod">
          <ac:chgData name="SBotha (Sonja)" userId="S::sonja.botha@water.co.nz::4791b206-24f8-42fb-beb7-3642eeb648dc" providerId="AD" clId="Web-{79324C4E-7840-4686-9F44-055D71D87400}" dt="2020-04-01T21:43:12.138" v="43" actId="20577"/>
          <ac:spMkLst>
            <pc:docMk/>
            <pc:sldMk cId="2515315033" sldId="283"/>
            <ac:spMk id="2" creationId="{336D766F-565C-4915-BE00-C12B4DC548F9}"/>
          </ac:spMkLst>
        </pc:spChg>
        <pc:spChg chg="del">
          <ac:chgData name="SBotha (Sonja)" userId="S::sonja.botha@water.co.nz::4791b206-24f8-42fb-beb7-3642eeb648dc" providerId="AD" clId="Web-{79324C4E-7840-4686-9F44-055D71D87400}" dt="2020-04-01T21:43:33.935" v="44"/>
          <ac:spMkLst>
            <pc:docMk/>
            <pc:sldMk cId="2515315033" sldId="283"/>
            <ac:spMk id="3" creationId="{D50E57BE-FA9F-4F16-8746-929847CFAF60}"/>
          </ac:spMkLst>
        </pc:spChg>
        <pc:picChg chg="add mod ord modCrop">
          <ac:chgData name="SBotha (Sonja)" userId="S::sonja.botha@water.co.nz::4791b206-24f8-42fb-beb7-3642eeb648dc" providerId="AD" clId="Web-{79324C4E-7840-4686-9F44-055D71D87400}" dt="2020-04-01T21:43:58.811" v="49" actId="14100"/>
          <ac:picMkLst>
            <pc:docMk/>
            <pc:sldMk cId="2515315033" sldId="283"/>
            <ac:picMk id="4" creationId="{E9F8B659-A08E-4795-ACEC-F35F4FDA2CA9}"/>
          </ac:picMkLst>
        </pc:picChg>
      </pc:sldChg>
    </pc:docChg>
  </pc:docChgLst>
  <pc:docChgLst>
    <pc:chgData name="KLaw (Kevin)" userId="S::kevin.law1@water.co.nz::bf9b01d6-bbd6-4a3a-aa35-85498d268610" providerId="AD" clId="Web-{8BA8E612-0185-47BD-84F6-A2443FC212F0}"/>
    <pc:docChg chg="modSld">
      <pc:chgData name="KLaw (Kevin)" userId="S::kevin.law1@water.co.nz::bf9b01d6-bbd6-4a3a-aa35-85498d268610" providerId="AD" clId="Web-{8BA8E612-0185-47BD-84F6-A2443FC212F0}" dt="2020-03-25T19:30:25.647" v="2" actId="1076"/>
      <pc:docMkLst>
        <pc:docMk/>
      </pc:docMkLst>
      <pc:sldChg chg="addSp modSp">
        <pc:chgData name="KLaw (Kevin)" userId="S::kevin.law1@water.co.nz::bf9b01d6-bbd6-4a3a-aa35-85498d268610" providerId="AD" clId="Web-{8BA8E612-0185-47BD-84F6-A2443FC212F0}" dt="2020-03-25T19:30:25.647" v="2" actId="1076"/>
        <pc:sldMkLst>
          <pc:docMk/>
          <pc:sldMk cId="1133253736" sldId="262"/>
        </pc:sldMkLst>
        <pc:picChg chg="add mod">
          <ac:chgData name="KLaw (Kevin)" userId="S::kevin.law1@water.co.nz::bf9b01d6-bbd6-4a3a-aa35-85498d268610" providerId="AD" clId="Web-{8BA8E612-0185-47BD-84F6-A2443FC212F0}" dt="2020-03-25T19:30:25.647" v="2" actId="1076"/>
          <ac:picMkLst>
            <pc:docMk/>
            <pc:sldMk cId="1133253736" sldId="262"/>
            <ac:picMk id="3" creationId="{9929B3C0-8555-4FF1-95A1-F2C9A6101C14}"/>
          </ac:picMkLst>
        </pc:picChg>
      </pc:sldChg>
    </pc:docChg>
  </pc:docChgLst>
  <pc:docChgLst>
    <pc:chgData name="JONES, Ryan" userId="S::ryan.jones_fultonhogan.com#ext#@watercareserviceslimited.onmicrosoft.com::17c585d4-fe42-481b-8bcb-2f0f30f31751" providerId="AD" clId="Web-{4F00FB92-8F0A-4FAF-956E-2722AA3C878D}"/>
    <pc:docChg chg="modSld">
      <pc:chgData name="JONES, Ryan" userId="S::ryan.jones_fultonhogan.com#ext#@watercareserviceslimited.onmicrosoft.com::17c585d4-fe42-481b-8bcb-2f0f30f31751" providerId="AD" clId="Web-{4F00FB92-8F0A-4FAF-956E-2722AA3C878D}" dt="2020-07-20T04:52:39.360" v="529"/>
      <pc:docMkLst>
        <pc:docMk/>
      </pc:docMkLst>
      <pc:sldChg chg="modNotes">
        <pc:chgData name="JONES, Ryan" userId="S::ryan.jones_fultonhogan.com#ext#@watercareserviceslimited.onmicrosoft.com::17c585d4-fe42-481b-8bcb-2f0f30f31751" providerId="AD" clId="Web-{4F00FB92-8F0A-4FAF-956E-2722AA3C878D}" dt="2020-07-20T04:52:39.360" v="529"/>
        <pc:sldMkLst>
          <pc:docMk/>
          <pc:sldMk cId="2270939874" sldId="316"/>
        </pc:sldMkLst>
      </pc:sldChg>
    </pc:docChg>
  </pc:docChgLst>
  <pc:docChgLst>
    <pc:chgData name="DWard (David)" userId="S::david.ward@water.co.nz::4f418341-23f0-4a52-a727-6abf7a7ca7fc" providerId="AD" clId="Web-{DB631BD8-71EE-48DF-8B5B-BEFFBFD3A8E8}"/>
    <pc:docChg chg="modSld">
      <pc:chgData name="DWard (David)" userId="S::david.ward@water.co.nz::4f418341-23f0-4a52-a727-6abf7a7ca7fc" providerId="AD" clId="Web-{DB631BD8-71EE-48DF-8B5B-BEFFBFD3A8E8}" dt="2020-04-07T02:56:07.977" v="23" actId="1076"/>
      <pc:docMkLst>
        <pc:docMk/>
      </pc:docMkLst>
      <pc:sldChg chg="modSp">
        <pc:chgData name="DWard (David)" userId="S::david.ward@water.co.nz::4f418341-23f0-4a52-a727-6abf7a7ca7fc" providerId="AD" clId="Web-{DB631BD8-71EE-48DF-8B5B-BEFFBFD3A8E8}" dt="2020-04-07T02:56:07.977" v="23" actId="1076"/>
        <pc:sldMkLst>
          <pc:docMk/>
          <pc:sldMk cId="3151051835" sldId="299"/>
        </pc:sldMkLst>
        <pc:spChg chg="mod">
          <ac:chgData name="DWard (David)" userId="S::david.ward@water.co.nz::4f418341-23f0-4a52-a727-6abf7a7ca7fc" providerId="AD" clId="Web-{DB631BD8-71EE-48DF-8B5B-BEFFBFD3A8E8}" dt="2020-04-07T02:56:07.977" v="23" actId="1076"/>
          <ac:spMkLst>
            <pc:docMk/>
            <pc:sldMk cId="3151051835" sldId="299"/>
            <ac:spMk id="15" creationId="{00000000-0000-0000-0000-000000000000}"/>
          </ac:spMkLst>
        </pc:spChg>
      </pc:sldChg>
    </pc:docChg>
  </pc:docChgLst>
  <pc:docChgLst>
    <pc:chgData name="SBotha (Sonja)" userId="S::sonja.botha@water.co.nz::4791b206-24f8-42fb-beb7-3642eeb648dc" providerId="AD" clId="Web-{F4A41536-4A57-468F-AC1E-4B08CF0AAD8A}"/>
    <pc:docChg chg="modSld">
      <pc:chgData name="SBotha (Sonja)" userId="S::sonja.botha@water.co.nz::4791b206-24f8-42fb-beb7-3642eeb648dc" providerId="AD" clId="Web-{F4A41536-4A57-468F-AC1E-4B08CF0AAD8A}" dt="2020-03-25T20:40:38.507" v="57" actId="1076"/>
      <pc:docMkLst>
        <pc:docMk/>
      </pc:docMkLst>
      <pc:sldChg chg="addSp modSp">
        <pc:chgData name="SBotha (Sonja)" userId="S::sonja.botha@water.co.nz::4791b206-24f8-42fb-beb7-3642eeb648dc" providerId="AD" clId="Web-{F4A41536-4A57-468F-AC1E-4B08CF0AAD8A}" dt="2020-03-25T20:40:38.507" v="57" actId="1076"/>
        <pc:sldMkLst>
          <pc:docMk/>
          <pc:sldMk cId="389049133" sldId="267"/>
        </pc:sldMkLst>
        <pc:spChg chg="mod">
          <ac:chgData name="SBotha (Sonja)" userId="S::sonja.botha@water.co.nz::4791b206-24f8-42fb-beb7-3642eeb648dc" providerId="AD" clId="Web-{F4A41536-4A57-468F-AC1E-4B08CF0AAD8A}" dt="2020-03-25T20:40:26.226" v="53" actId="1076"/>
          <ac:spMkLst>
            <pc:docMk/>
            <pc:sldMk cId="389049133" sldId="267"/>
            <ac:spMk id="2" creationId="{3A77EF42-4B3B-400C-B705-7568D21FD33D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38.507" v="57" actId="1076"/>
          <ac:spMkLst>
            <pc:docMk/>
            <pc:sldMk cId="389049133" sldId="267"/>
            <ac:spMk id="6" creationId="{2EEED822-E056-4662-9446-2647D6A33677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5.663" v="33" actId="1076"/>
          <ac:spMkLst>
            <pc:docMk/>
            <pc:sldMk cId="389049133" sldId="267"/>
            <ac:spMk id="11" creationId="{040E2400-009C-4D03-B8DF-6BEEE4CFD131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5.695" v="34" actId="1076"/>
          <ac:spMkLst>
            <pc:docMk/>
            <pc:sldMk cId="389049133" sldId="267"/>
            <ac:spMk id="12" creationId="{58FA559E-7BD1-49BA-A736-0A1A784E90CE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5.726" v="35" actId="1076"/>
          <ac:spMkLst>
            <pc:docMk/>
            <pc:sldMk cId="389049133" sldId="267"/>
            <ac:spMk id="13" creationId="{E7652A14-B7BE-4EE0-BB4D-3DA750F6C3AA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5.741" v="36" actId="1076"/>
          <ac:spMkLst>
            <pc:docMk/>
            <pc:sldMk cId="389049133" sldId="267"/>
            <ac:spMk id="14" creationId="{6EDCB6B9-4E3C-409F-875C-B1EB2100BA5C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5.773" v="37" actId="1076"/>
          <ac:spMkLst>
            <pc:docMk/>
            <pc:sldMk cId="389049133" sldId="267"/>
            <ac:spMk id="15" creationId="{23BFDA22-5AC9-47C4-82F2-4B692C23CE91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5.804" v="38" actId="1076"/>
          <ac:spMkLst>
            <pc:docMk/>
            <pc:sldMk cId="389049133" sldId="267"/>
            <ac:spMk id="16" creationId="{137EA34C-293B-45FF-97C4-62BEE5628640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5.820" v="39" actId="1076"/>
          <ac:spMkLst>
            <pc:docMk/>
            <pc:sldMk cId="389049133" sldId="267"/>
            <ac:spMk id="17" creationId="{765E7C01-7163-40CD-A06E-CD922D5508E1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5.851" v="40" actId="1076"/>
          <ac:spMkLst>
            <pc:docMk/>
            <pc:sldMk cId="389049133" sldId="267"/>
            <ac:spMk id="18" creationId="{50785093-7C40-4341-9564-343E6E446752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5.882" v="41" actId="1076"/>
          <ac:spMkLst>
            <pc:docMk/>
            <pc:sldMk cId="389049133" sldId="267"/>
            <ac:spMk id="19" creationId="{66838D82-7B9E-4067-AF96-CF03A039FD77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5.898" v="42" actId="1076"/>
          <ac:spMkLst>
            <pc:docMk/>
            <pc:sldMk cId="389049133" sldId="267"/>
            <ac:spMk id="20" creationId="{60F30FCA-9CE2-4F82-BD7E-6C673F66D71E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5.929" v="43" actId="1076"/>
          <ac:spMkLst>
            <pc:docMk/>
            <pc:sldMk cId="389049133" sldId="267"/>
            <ac:spMk id="21" creationId="{269C9A9E-4F93-4E7C-9DA3-D8170B332F19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5.960" v="44" actId="1076"/>
          <ac:spMkLst>
            <pc:docMk/>
            <pc:sldMk cId="389049133" sldId="267"/>
            <ac:spMk id="22" creationId="{16218CF3-367D-492B-866D-4C4B9EB14FB9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5.991" v="45" actId="1076"/>
          <ac:spMkLst>
            <pc:docMk/>
            <pc:sldMk cId="389049133" sldId="267"/>
            <ac:spMk id="23" creationId="{8D64E95C-9CB2-4845-87F8-D3787AC7144E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6.007" v="46" actId="1076"/>
          <ac:spMkLst>
            <pc:docMk/>
            <pc:sldMk cId="389049133" sldId="267"/>
            <ac:spMk id="26" creationId="{2F9F22C9-4BB3-42C0-A7D0-70BBF210CD4A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6.038" v="47" actId="1076"/>
          <ac:spMkLst>
            <pc:docMk/>
            <pc:sldMk cId="389049133" sldId="267"/>
            <ac:spMk id="27" creationId="{4C80EDF6-DE20-4946-B179-89CC0CD40DDF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6.085" v="48" actId="1076"/>
          <ac:spMkLst>
            <pc:docMk/>
            <pc:sldMk cId="389049133" sldId="267"/>
            <ac:spMk id="28" creationId="{19798E08-F468-4263-B7AE-784D5F4EA9D7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6.116" v="49" actId="1076"/>
          <ac:spMkLst>
            <pc:docMk/>
            <pc:sldMk cId="389049133" sldId="267"/>
            <ac:spMk id="29" creationId="{27073595-13E1-4B5D-B952-814253226617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6.132" v="50" actId="1076"/>
          <ac:spMkLst>
            <pc:docMk/>
            <pc:sldMk cId="389049133" sldId="267"/>
            <ac:spMk id="30" creationId="{D5F13308-6D7B-48EB-8708-837A7A994C92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6.163" v="51" actId="1076"/>
          <ac:spMkLst>
            <pc:docMk/>
            <pc:sldMk cId="389049133" sldId="267"/>
            <ac:spMk id="31" creationId="{86E5AA3F-DA7F-46F5-B434-1BA9062F4DE9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6.195" v="52" actId="1076"/>
          <ac:spMkLst>
            <pc:docMk/>
            <pc:sldMk cId="389049133" sldId="267"/>
            <ac:spMk id="32" creationId="{2DFC4B81-BFF5-496A-A045-DE5534601CA8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5.476" v="29" actId="1076"/>
          <ac:spMkLst>
            <pc:docMk/>
            <pc:sldMk cId="389049133" sldId="267"/>
            <ac:spMk id="33" creationId="{48B5108F-B8EE-4EE5-9D65-3353A50FE4EC}"/>
          </ac:spMkLst>
        </pc:spChg>
        <pc:spChg chg="mod">
          <ac:chgData name="SBotha (Sonja)" userId="S::sonja.botha@water.co.nz::4791b206-24f8-42fb-beb7-3642eeb648dc" providerId="AD" clId="Web-{F4A41536-4A57-468F-AC1E-4B08CF0AAD8A}" dt="2020-03-25T20:40:25.460" v="28" actId="1076"/>
          <ac:spMkLst>
            <pc:docMk/>
            <pc:sldMk cId="389049133" sldId="267"/>
            <ac:spMk id="34" creationId="{8EEBB829-BDBC-4FBE-85DB-D8DDA6417E24}"/>
          </ac:spMkLst>
        </pc:spChg>
        <pc:spChg chg="add mod">
          <ac:chgData name="SBotha (Sonja)" userId="S::sonja.botha@water.co.nz::4791b206-24f8-42fb-beb7-3642eeb648dc" providerId="AD" clId="Web-{F4A41536-4A57-468F-AC1E-4B08CF0AAD8A}" dt="2020-03-25T20:40:26.257" v="54" actId="1076"/>
          <ac:spMkLst>
            <pc:docMk/>
            <pc:sldMk cId="389049133" sldId="267"/>
            <ac:spMk id="35" creationId="{82F41E91-626B-4C5B-8649-880ADB7D95A9}"/>
          </ac:spMkLst>
        </pc:spChg>
        <pc:spChg chg="add mod">
          <ac:chgData name="SBotha (Sonja)" userId="S::sonja.botha@water.co.nz::4791b206-24f8-42fb-beb7-3642eeb648dc" providerId="AD" clId="Web-{F4A41536-4A57-468F-AC1E-4B08CF0AAD8A}" dt="2020-03-25T20:40:26.273" v="55" actId="1076"/>
          <ac:spMkLst>
            <pc:docMk/>
            <pc:sldMk cId="389049133" sldId="267"/>
            <ac:spMk id="36" creationId="{1BBBF188-1783-4CA7-A507-6A5CD076C6FD}"/>
          </ac:spMkLst>
        </pc:spChg>
        <pc:spChg chg="add mod">
          <ac:chgData name="SBotha (Sonja)" userId="S::sonja.botha@water.co.nz::4791b206-24f8-42fb-beb7-3642eeb648dc" providerId="AD" clId="Web-{F4A41536-4A57-468F-AC1E-4B08CF0AAD8A}" dt="2020-03-25T20:40:26.304" v="56" actId="1076"/>
          <ac:spMkLst>
            <pc:docMk/>
            <pc:sldMk cId="389049133" sldId="267"/>
            <ac:spMk id="37" creationId="{A15462A8-EDE4-4130-9744-9EB7FFAE9288}"/>
          </ac:spMkLst>
        </pc:spChg>
        <pc:grpChg chg="mod">
          <ac:chgData name="SBotha (Sonja)" userId="S::sonja.botha@water.co.nz::4791b206-24f8-42fb-beb7-3642eeb648dc" providerId="AD" clId="Web-{F4A41536-4A57-468F-AC1E-4B08CF0AAD8A}" dt="2020-03-25T20:40:25.616" v="31" actId="1076"/>
          <ac:grpSpMkLst>
            <pc:docMk/>
            <pc:sldMk cId="389049133" sldId="267"/>
            <ac:grpSpMk id="8" creationId="{000B61C6-C300-4E7F-B2AA-8528967622E8}"/>
          </ac:grpSpMkLst>
        </pc:grpChg>
        <pc:picChg chg="mod">
          <ac:chgData name="SBotha (Sonja)" userId="S::sonja.botha@water.co.nz::4791b206-24f8-42fb-beb7-3642eeb648dc" providerId="AD" clId="Web-{F4A41536-4A57-468F-AC1E-4B08CF0AAD8A}" dt="2020-03-25T20:36:56.429" v="8" actId="14100"/>
          <ac:picMkLst>
            <pc:docMk/>
            <pc:sldMk cId="389049133" sldId="267"/>
            <ac:picMk id="5" creationId="{EB9512B2-C7CF-4599-9CBF-F2635C521DC3}"/>
          </ac:picMkLst>
        </pc:picChg>
        <pc:picChg chg="mod">
          <ac:chgData name="SBotha (Sonja)" userId="S::sonja.botha@water.co.nz::4791b206-24f8-42fb-beb7-3642eeb648dc" providerId="AD" clId="Web-{F4A41536-4A57-468F-AC1E-4B08CF0AAD8A}" dt="2020-03-25T20:35:43.616" v="0" actId="14100"/>
          <ac:picMkLst>
            <pc:docMk/>
            <pc:sldMk cId="389049133" sldId="267"/>
            <ac:picMk id="7" creationId="{BA776A14-DEB7-4CA1-BA75-FF492A1FABE5}"/>
          </ac:picMkLst>
        </pc:picChg>
        <pc:picChg chg="mod">
          <ac:chgData name="SBotha (Sonja)" userId="S::sonja.botha@water.co.nz::4791b206-24f8-42fb-beb7-3642eeb648dc" providerId="AD" clId="Web-{F4A41536-4A57-468F-AC1E-4B08CF0AAD8A}" dt="2020-03-25T20:40:25.648" v="32" actId="1076"/>
          <ac:picMkLst>
            <pc:docMk/>
            <pc:sldMk cId="389049133" sldId="267"/>
            <ac:picMk id="9" creationId="{9F200D0D-F4B0-4273-9E00-FF364FC1550A}"/>
          </ac:picMkLst>
        </pc:picChg>
      </pc:sldChg>
    </pc:docChg>
  </pc:docChgLst>
  <pc:docChgLst>
    <pc:chgData name="JONES, Ryan" userId="S::ryan.jones_fultonhogan.com#ext#@watercareserviceslimited.onmicrosoft.com::17c585d4-fe42-481b-8bcb-2f0f30f31751" providerId="AD" clId="Web-{2C08633E-9117-4E50-82E4-75922F381B64}"/>
    <pc:docChg chg="modSld">
      <pc:chgData name="JONES, Ryan" userId="S::ryan.jones_fultonhogan.com#ext#@watercareserviceslimited.onmicrosoft.com::17c585d4-fe42-481b-8bcb-2f0f30f31751" providerId="AD" clId="Web-{2C08633E-9117-4E50-82E4-75922F381B64}" dt="2020-07-20T00:21:49.094" v="4" actId="14100"/>
      <pc:docMkLst>
        <pc:docMk/>
      </pc:docMkLst>
      <pc:sldChg chg="addSp delSp modSp">
        <pc:chgData name="JONES, Ryan" userId="S::ryan.jones_fultonhogan.com#ext#@watercareserviceslimited.onmicrosoft.com::17c585d4-fe42-481b-8bcb-2f0f30f31751" providerId="AD" clId="Web-{2C08633E-9117-4E50-82E4-75922F381B64}" dt="2020-07-20T00:21:49.094" v="4" actId="14100"/>
        <pc:sldMkLst>
          <pc:docMk/>
          <pc:sldMk cId="2270939874" sldId="316"/>
        </pc:sldMkLst>
        <pc:picChg chg="add mod">
          <ac:chgData name="JONES, Ryan" userId="S::ryan.jones_fultonhogan.com#ext#@watercareserviceslimited.onmicrosoft.com::17c585d4-fe42-481b-8bcb-2f0f30f31751" providerId="AD" clId="Web-{2C08633E-9117-4E50-82E4-75922F381B64}" dt="2020-07-20T00:21:49.094" v="4" actId="14100"/>
          <ac:picMkLst>
            <pc:docMk/>
            <pc:sldMk cId="2270939874" sldId="316"/>
            <ac:picMk id="3" creationId="{CE75EC6A-7A00-463D-9A35-2FC6DF50678F}"/>
          </ac:picMkLst>
        </pc:picChg>
        <pc:picChg chg="del">
          <ac:chgData name="JONES, Ryan" userId="S::ryan.jones_fultonhogan.com#ext#@watercareserviceslimited.onmicrosoft.com::17c585d4-fe42-481b-8bcb-2f0f30f31751" providerId="AD" clId="Web-{2C08633E-9117-4E50-82E4-75922F381B64}" dt="2020-07-20T00:21:23.048" v="0"/>
          <ac:picMkLst>
            <pc:docMk/>
            <pc:sldMk cId="2270939874" sldId="316"/>
            <ac:picMk id="4" creationId="{B0D89136-48F3-4439-BA78-ED807638D386}"/>
          </ac:picMkLst>
        </pc:picChg>
      </pc:sldChg>
    </pc:docChg>
  </pc:docChgLst>
  <pc:docChgLst>
    <pc:chgData name="JONES, Ryan" userId="S::ryan.jones_fultonhogan.com#ext#@watercareserviceslimited.onmicrosoft.com::17c585d4-fe42-481b-8bcb-2f0f30f31751" providerId="AD" clId="Web-{628737C3-4320-473F-A9AF-E91E8B0D070C}"/>
    <pc:docChg chg="modSld">
      <pc:chgData name="JONES, Ryan" userId="S::ryan.jones_fultonhogan.com#ext#@watercareserviceslimited.onmicrosoft.com::17c585d4-fe42-481b-8bcb-2f0f30f31751" providerId="AD" clId="Web-{628737C3-4320-473F-A9AF-E91E8B0D070C}" dt="2020-07-20T20:20:08.862" v="5"/>
      <pc:docMkLst>
        <pc:docMk/>
      </pc:docMkLst>
      <pc:sldChg chg="addSp delSp modSp">
        <pc:chgData name="JONES, Ryan" userId="S::ryan.jones_fultonhogan.com#ext#@watercareserviceslimited.onmicrosoft.com::17c585d4-fe42-481b-8bcb-2f0f30f31751" providerId="AD" clId="Web-{628737C3-4320-473F-A9AF-E91E8B0D070C}" dt="2020-07-20T20:20:08.862" v="5"/>
        <pc:sldMkLst>
          <pc:docMk/>
          <pc:sldMk cId="4114977414" sldId="310"/>
        </pc:sldMkLst>
        <pc:picChg chg="add del mod">
          <ac:chgData name="JONES, Ryan" userId="S::ryan.jones_fultonhogan.com#ext#@watercareserviceslimited.onmicrosoft.com::17c585d4-fe42-481b-8bcb-2f0f30f31751" providerId="AD" clId="Web-{628737C3-4320-473F-A9AF-E91E8B0D070C}" dt="2020-07-20T20:20:08.862" v="5"/>
          <ac:picMkLst>
            <pc:docMk/>
            <pc:sldMk cId="4114977414" sldId="310"/>
            <ac:picMk id="4" creationId="{B74E20BE-8B92-483A-AEB0-30DAD591FFA2}"/>
          </ac:picMkLst>
        </pc:picChg>
      </pc:sldChg>
    </pc:docChg>
  </pc:docChgLst>
  <pc:docChgLst>
    <pc:chgData name="AMogridge (Anna)" userId="S::anna.mogridge@water.co.nz::a560034b-6577-4efb-be21-50666b585eb0" providerId="AD" clId="Web-{F5ADA7CE-648C-BF59-7501-96F52A851108}"/>
    <pc:docChg chg="modSld">
      <pc:chgData name="AMogridge (Anna)" userId="S::anna.mogridge@water.co.nz::a560034b-6577-4efb-be21-50666b585eb0" providerId="AD" clId="Web-{F5ADA7CE-648C-BF59-7501-96F52A851108}" dt="2020-07-20T02:49:45.453" v="4" actId="1076"/>
      <pc:docMkLst>
        <pc:docMk/>
      </pc:docMkLst>
      <pc:sldChg chg="modSp">
        <pc:chgData name="AMogridge (Anna)" userId="S::anna.mogridge@water.co.nz::a560034b-6577-4efb-be21-50666b585eb0" providerId="AD" clId="Web-{F5ADA7CE-648C-BF59-7501-96F52A851108}" dt="2020-07-20T02:49:45.453" v="4" actId="1076"/>
        <pc:sldMkLst>
          <pc:docMk/>
          <pc:sldMk cId="4114977414" sldId="310"/>
        </pc:sldMkLst>
        <pc:spChg chg="mod">
          <ac:chgData name="AMogridge (Anna)" userId="S::anna.mogridge@water.co.nz::a560034b-6577-4efb-be21-50666b585eb0" providerId="AD" clId="Web-{F5ADA7CE-648C-BF59-7501-96F52A851108}" dt="2020-07-20T02:49:35.156" v="0" actId="1076"/>
          <ac:spMkLst>
            <pc:docMk/>
            <pc:sldMk cId="4114977414" sldId="310"/>
            <ac:spMk id="7" creationId="{E56190C9-5D87-4317-95B5-34193FD48941}"/>
          </ac:spMkLst>
        </pc:spChg>
        <pc:picChg chg="mod">
          <ac:chgData name="AMogridge (Anna)" userId="S::anna.mogridge@water.co.nz::a560034b-6577-4efb-be21-50666b585eb0" providerId="AD" clId="Web-{F5ADA7CE-648C-BF59-7501-96F52A851108}" dt="2020-07-20T02:49:45.453" v="4" actId="1076"/>
          <ac:picMkLst>
            <pc:docMk/>
            <pc:sldMk cId="4114977414" sldId="310"/>
            <ac:picMk id="8" creationId="{6216C312-025E-461D-869E-CC697A3C4CF8}"/>
          </ac:picMkLst>
        </pc:picChg>
      </pc:sldChg>
    </pc:docChg>
  </pc:docChgLst>
  <pc:docChgLst>
    <pc:chgData name="KLaw (Kevin)" userId="S::kevin.law1@water.co.nz::bf9b01d6-bbd6-4a3a-aa35-85498d268610" providerId="AD" clId="Web-{2957B8BA-B241-4A0E-9F8D-9204C24C6146}"/>
    <pc:docChg chg="addSld">
      <pc:chgData name="KLaw (Kevin)" userId="S::kevin.law1@water.co.nz::bf9b01d6-bbd6-4a3a-aa35-85498d268610" providerId="AD" clId="Web-{2957B8BA-B241-4A0E-9F8D-9204C24C6146}" dt="2020-04-19T20:50:53.060" v="0"/>
      <pc:docMkLst>
        <pc:docMk/>
      </pc:docMkLst>
      <pc:sldChg chg="new">
        <pc:chgData name="KLaw (Kevin)" userId="S::kevin.law1@water.co.nz::bf9b01d6-bbd6-4a3a-aa35-85498d268610" providerId="AD" clId="Web-{2957B8BA-B241-4A0E-9F8D-9204C24C6146}" dt="2020-04-19T20:50:53.060" v="0"/>
        <pc:sldMkLst>
          <pc:docMk/>
          <pc:sldMk cId="473830296" sldId="305"/>
        </pc:sldMkLst>
      </pc:sldChg>
    </pc:docChg>
  </pc:docChgLst>
  <pc:docChgLst>
    <pc:chgData name="MFindlay (Mathew)" userId="S::mathew.findlay@water.co.nz::91ee9f01-6862-454f-bbff-1de0a3b4f83c" providerId="AD" clId="Web-{7D939C50-3C97-4B7F-8409-FC9713A2F60E}"/>
    <pc:docChg chg="delSld modSld modSection">
      <pc:chgData name="MFindlay (Mathew)" userId="S::mathew.findlay@water.co.nz::91ee9f01-6862-454f-bbff-1de0a3b4f83c" providerId="AD" clId="Web-{7D939C50-3C97-4B7F-8409-FC9713A2F60E}" dt="2020-07-17T01:39:28.781" v="67"/>
      <pc:docMkLst>
        <pc:docMk/>
      </pc:docMkLst>
      <pc:sldChg chg="del">
        <pc:chgData name="MFindlay (Mathew)" userId="S::mathew.findlay@water.co.nz::91ee9f01-6862-454f-bbff-1de0a3b4f83c" providerId="AD" clId="Web-{7D939C50-3C97-4B7F-8409-FC9713A2F60E}" dt="2020-07-17T01:37:05.191" v="34"/>
        <pc:sldMkLst>
          <pc:docMk/>
          <pc:sldMk cId="804517004" sldId="303"/>
        </pc:sldMkLst>
      </pc:sldChg>
      <pc:sldChg chg="addSp delSp modSp">
        <pc:chgData name="MFindlay (Mathew)" userId="S::mathew.findlay@water.co.nz::91ee9f01-6862-454f-bbff-1de0a3b4f83c" providerId="AD" clId="Web-{7D939C50-3C97-4B7F-8409-FC9713A2F60E}" dt="2020-07-17T01:36:38.689" v="33"/>
        <pc:sldMkLst>
          <pc:docMk/>
          <pc:sldMk cId="571487980" sldId="306"/>
        </pc:sldMkLst>
        <pc:spChg chg="add del">
          <ac:chgData name="MFindlay (Mathew)" userId="S::mathew.findlay@water.co.nz::91ee9f01-6862-454f-bbff-1de0a3b4f83c" providerId="AD" clId="Web-{7D939C50-3C97-4B7F-8409-FC9713A2F60E}" dt="2020-07-17T01:36:38.689" v="33"/>
          <ac:spMkLst>
            <pc:docMk/>
            <pc:sldMk cId="571487980" sldId="306"/>
            <ac:spMk id="3" creationId="{6B3DA6AC-DA29-4B32-8CC8-F26C4A978FA4}"/>
          </ac:spMkLst>
        </pc:spChg>
        <pc:spChg chg="add mod">
          <ac:chgData name="MFindlay (Mathew)" userId="S::mathew.findlay@water.co.nz::91ee9f01-6862-454f-bbff-1de0a3b4f83c" providerId="AD" clId="Web-{7D939C50-3C97-4B7F-8409-FC9713A2F60E}" dt="2020-07-17T01:36:35.970" v="30" actId="20577"/>
          <ac:spMkLst>
            <pc:docMk/>
            <pc:sldMk cId="571487980" sldId="306"/>
            <ac:spMk id="4" creationId="{1D31F6A4-1932-42C4-B2C3-C97D9765181D}"/>
          </ac:spMkLst>
        </pc:spChg>
      </pc:sldChg>
      <pc:sldChg chg="modSp">
        <pc:chgData name="MFindlay (Mathew)" userId="S::mathew.findlay@water.co.nz::91ee9f01-6862-454f-bbff-1de0a3b4f83c" providerId="AD" clId="Web-{7D939C50-3C97-4B7F-8409-FC9713A2F60E}" dt="2020-07-17T01:37:48.116" v="47" actId="20577"/>
        <pc:sldMkLst>
          <pc:docMk/>
          <pc:sldMk cId="3507107797" sldId="308"/>
        </pc:sldMkLst>
        <pc:spChg chg="mod">
          <ac:chgData name="MFindlay (Mathew)" userId="S::mathew.findlay@water.co.nz::91ee9f01-6862-454f-bbff-1de0a3b4f83c" providerId="AD" clId="Web-{7D939C50-3C97-4B7F-8409-FC9713A2F60E}" dt="2020-07-17T01:37:48.116" v="47" actId="20577"/>
          <ac:spMkLst>
            <pc:docMk/>
            <pc:sldMk cId="3507107797" sldId="308"/>
            <ac:spMk id="3" creationId="{026BA902-4FBC-4F86-A7F0-CC417DDC2D00}"/>
          </ac:spMkLst>
        </pc:spChg>
      </pc:sldChg>
      <pc:sldChg chg="modSp">
        <pc:chgData name="MFindlay (Mathew)" userId="S::mathew.findlay@water.co.nz::91ee9f01-6862-454f-bbff-1de0a3b4f83c" providerId="AD" clId="Web-{7D939C50-3C97-4B7F-8409-FC9713A2F60E}" dt="2020-07-17T01:38:42.324" v="65" actId="20577"/>
        <pc:sldMkLst>
          <pc:docMk/>
          <pc:sldMk cId="2949637796" sldId="309"/>
        </pc:sldMkLst>
        <pc:spChg chg="mod">
          <ac:chgData name="MFindlay (Mathew)" userId="S::mathew.findlay@water.co.nz::91ee9f01-6862-454f-bbff-1de0a3b4f83c" providerId="AD" clId="Web-{7D939C50-3C97-4B7F-8409-FC9713A2F60E}" dt="2020-07-17T01:38:42.324" v="65" actId="20577"/>
          <ac:spMkLst>
            <pc:docMk/>
            <pc:sldMk cId="2949637796" sldId="309"/>
            <ac:spMk id="3" creationId="{58774676-2954-40F2-993E-17FC725ED7D7}"/>
          </ac:spMkLst>
        </pc:spChg>
      </pc:sldChg>
      <pc:sldChg chg="addSp">
        <pc:chgData name="MFindlay (Mathew)" userId="S::mathew.findlay@water.co.nz::91ee9f01-6862-454f-bbff-1de0a3b4f83c" providerId="AD" clId="Web-{7D939C50-3C97-4B7F-8409-FC9713A2F60E}" dt="2020-07-17T01:39:28.781" v="67"/>
        <pc:sldMkLst>
          <pc:docMk/>
          <pc:sldMk cId="1224255983" sldId="311"/>
        </pc:sldMkLst>
        <pc:spChg chg="add">
          <ac:chgData name="MFindlay (Mathew)" userId="S::mathew.findlay@water.co.nz::91ee9f01-6862-454f-bbff-1de0a3b4f83c" providerId="AD" clId="Web-{7D939C50-3C97-4B7F-8409-FC9713A2F60E}" dt="2020-07-17T01:39:28.781" v="67"/>
          <ac:spMkLst>
            <pc:docMk/>
            <pc:sldMk cId="1224255983" sldId="311"/>
            <ac:spMk id="3" creationId="{B91AAA9A-3F65-4179-986B-E62332AB4D1F}"/>
          </ac:spMkLst>
        </pc:spChg>
      </pc:sldChg>
    </pc:docChg>
  </pc:docChgLst>
  <pc:docChgLst>
    <pc:chgData name="SNeary (Shane)" userId="S::shane.neary@water.co.nz::dd8e9e5d-7349-4f3e-ad5e-d3888d0edafd" providerId="AD" clId="Web-{A20695D7-BDC4-4725-A94D-A222105994BD}"/>
    <pc:docChg chg="sldOrd">
      <pc:chgData name="SNeary (Shane)" userId="S::shane.neary@water.co.nz::dd8e9e5d-7349-4f3e-ad5e-d3888d0edafd" providerId="AD" clId="Web-{A20695D7-BDC4-4725-A94D-A222105994BD}" dt="2020-07-16T20:37:07.718" v="0"/>
      <pc:docMkLst>
        <pc:docMk/>
      </pc:docMkLst>
      <pc:sldChg chg="ord">
        <pc:chgData name="SNeary (Shane)" userId="S::shane.neary@water.co.nz::dd8e9e5d-7349-4f3e-ad5e-d3888d0edafd" providerId="AD" clId="Web-{A20695D7-BDC4-4725-A94D-A222105994BD}" dt="2020-07-16T20:37:07.718" v="0"/>
        <pc:sldMkLst>
          <pc:docMk/>
          <pc:sldMk cId="473830296" sldId="305"/>
        </pc:sldMkLst>
      </pc:sldChg>
    </pc:docChg>
  </pc:docChgLst>
  <pc:docChgLst>
    <pc:chgData name="SNeary (Shane)" userId="S::shane.neary@water.co.nz::dd8e9e5d-7349-4f3e-ad5e-d3888d0edafd" providerId="AD" clId="Web-{60877BB3-148A-4377-84E0-3318A58592A3}"/>
    <pc:docChg chg="addSld delSld modSld modSection">
      <pc:chgData name="SNeary (Shane)" userId="S::shane.neary@water.co.nz::dd8e9e5d-7349-4f3e-ad5e-d3888d0edafd" providerId="AD" clId="Web-{60877BB3-148A-4377-84E0-3318A58592A3}" dt="2020-07-19T21:09:51.655" v="204" actId="1076"/>
      <pc:docMkLst>
        <pc:docMk/>
      </pc:docMkLst>
      <pc:sldChg chg="addSp delSp modSp">
        <pc:chgData name="SNeary (Shane)" userId="S::shane.neary@water.co.nz::dd8e9e5d-7349-4f3e-ad5e-d3888d0edafd" providerId="AD" clId="Web-{60877BB3-148A-4377-84E0-3318A58592A3}" dt="2020-07-19T21:08:58.451" v="198" actId="20577"/>
        <pc:sldMkLst>
          <pc:docMk/>
          <pc:sldMk cId="2450650082" sldId="281"/>
        </pc:sldMkLst>
        <pc:spChg chg="mod">
          <ac:chgData name="SNeary (Shane)" userId="S::shane.neary@water.co.nz::dd8e9e5d-7349-4f3e-ad5e-d3888d0edafd" providerId="AD" clId="Web-{60877BB3-148A-4377-84E0-3318A58592A3}" dt="2020-07-19T21:01:14.289" v="152" actId="20577"/>
          <ac:spMkLst>
            <pc:docMk/>
            <pc:sldMk cId="2450650082" sldId="281"/>
            <ac:spMk id="2" creationId="{A2F9C825-9647-4096-8CF8-E1CA6D29177D}"/>
          </ac:spMkLst>
        </pc:spChg>
        <pc:spChg chg="add mod">
          <ac:chgData name="SNeary (Shane)" userId="S::shane.neary@water.co.nz::dd8e9e5d-7349-4f3e-ad5e-d3888d0edafd" providerId="AD" clId="Web-{60877BB3-148A-4377-84E0-3318A58592A3}" dt="2020-07-19T21:08:58.451" v="198" actId="20577"/>
          <ac:spMkLst>
            <pc:docMk/>
            <pc:sldMk cId="2450650082" sldId="281"/>
            <ac:spMk id="7" creationId="{FB5A585A-8139-47A2-90C6-A5786B2C2494}"/>
          </ac:spMkLst>
        </pc:spChg>
        <pc:picChg chg="mod">
          <ac:chgData name="SNeary (Shane)" userId="S::shane.neary@water.co.nz::dd8e9e5d-7349-4f3e-ad5e-d3888d0edafd" providerId="AD" clId="Web-{60877BB3-148A-4377-84E0-3318A58592A3}" dt="2020-07-19T21:04:36.854" v="156" actId="1076"/>
          <ac:picMkLst>
            <pc:docMk/>
            <pc:sldMk cId="2450650082" sldId="281"/>
            <ac:picMk id="3" creationId="{F9CB933B-C805-4501-9ABE-47E2700E09E1}"/>
          </ac:picMkLst>
        </pc:picChg>
        <pc:picChg chg="add mod">
          <ac:chgData name="SNeary (Shane)" userId="S::shane.neary@water.co.nz::dd8e9e5d-7349-4f3e-ad5e-d3888d0edafd" providerId="AD" clId="Web-{60877BB3-148A-4377-84E0-3318A58592A3}" dt="2020-07-19T21:08:45.247" v="196" actId="1076"/>
          <ac:picMkLst>
            <pc:docMk/>
            <pc:sldMk cId="2450650082" sldId="281"/>
            <ac:picMk id="4" creationId="{D655FFF6-BBC4-4F17-A77E-F11D8FEE33E2}"/>
          </ac:picMkLst>
        </pc:picChg>
        <pc:picChg chg="add del mod">
          <ac:chgData name="SNeary (Shane)" userId="S::shane.neary@water.co.nz::dd8e9e5d-7349-4f3e-ad5e-d3888d0edafd" providerId="AD" clId="Web-{60877BB3-148A-4377-84E0-3318A58592A3}" dt="2020-07-19T21:06:20.199" v="160"/>
          <ac:picMkLst>
            <pc:docMk/>
            <pc:sldMk cId="2450650082" sldId="281"/>
            <ac:picMk id="5" creationId="{E1F6F925-B42E-433B-AE12-3490D73EC435}"/>
          </ac:picMkLst>
        </pc:picChg>
        <pc:picChg chg="add del mod">
          <ac:chgData name="SNeary (Shane)" userId="S::shane.neary@water.co.nz::dd8e9e5d-7349-4f3e-ad5e-d3888d0edafd" providerId="AD" clId="Web-{60877BB3-148A-4377-84E0-3318A58592A3}" dt="2020-07-19T21:07:00.980" v="162"/>
          <ac:picMkLst>
            <pc:docMk/>
            <pc:sldMk cId="2450650082" sldId="281"/>
            <ac:picMk id="6" creationId="{91DBFF61-0B66-419E-B806-23787A69D9F1}"/>
          </ac:picMkLst>
        </pc:picChg>
        <pc:picChg chg="mod">
          <ac:chgData name="SNeary (Shane)" userId="S::shane.neary@water.co.nz::dd8e9e5d-7349-4f3e-ad5e-d3888d0edafd" providerId="AD" clId="Web-{60877BB3-148A-4377-84E0-3318A58592A3}" dt="2020-07-19T21:04:33.447" v="155" actId="1076"/>
          <ac:picMkLst>
            <pc:docMk/>
            <pc:sldMk cId="2450650082" sldId="281"/>
            <ac:picMk id="8" creationId="{05B88EEB-4566-4173-9E64-BCA132060A9E}"/>
          </ac:picMkLst>
        </pc:picChg>
      </pc:sldChg>
      <pc:sldChg chg="addSp modSp">
        <pc:chgData name="SNeary (Shane)" userId="S::shane.neary@water.co.nz::dd8e9e5d-7349-4f3e-ad5e-d3888d0edafd" providerId="AD" clId="Web-{60877BB3-148A-4377-84E0-3318A58592A3}" dt="2020-07-19T21:00:09.038" v="110" actId="14100"/>
        <pc:sldMkLst>
          <pc:docMk/>
          <pc:sldMk cId="473830296" sldId="305"/>
        </pc:sldMkLst>
        <pc:picChg chg="add mod">
          <ac:chgData name="SNeary (Shane)" userId="S::shane.neary@water.co.nz::dd8e9e5d-7349-4f3e-ad5e-d3888d0edafd" providerId="AD" clId="Web-{60877BB3-148A-4377-84E0-3318A58592A3}" dt="2020-07-19T20:59:55.772" v="107" actId="14100"/>
          <ac:picMkLst>
            <pc:docMk/>
            <pc:sldMk cId="473830296" sldId="305"/>
            <ac:picMk id="3" creationId="{2E931BFC-8CF1-49EA-BE30-74AAEF7FEC02}"/>
          </ac:picMkLst>
        </pc:picChg>
        <pc:picChg chg="mod">
          <ac:chgData name="SNeary (Shane)" userId="S::shane.neary@water.co.nz::dd8e9e5d-7349-4f3e-ad5e-d3888d0edafd" providerId="AD" clId="Web-{60877BB3-148A-4377-84E0-3318A58592A3}" dt="2020-07-19T21:00:09.038" v="110" actId="14100"/>
          <ac:picMkLst>
            <pc:docMk/>
            <pc:sldMk cId="473830296" sldId="305"/>
            <ac:picMk id="4" creationId="{69E8AE2F-0220-48CF-B4A2-27FC0075A01D}"/>
          </ac:picMkLst>
        </pc:picChg>
      </pc:sldChg>
      <pc:sldChg chg="del">
        <pc:chgData name="SNeary (Shane)" userId="S::shane.neary@water.co.nz::dd8e9e5d-7349-4f3e-ad5e-d3888d0edafd" providerId="AD" clId="Web-{60877BB3-148A-4377-84E0-3318A58592A3}" dt="2020-07-19T21:09:12.763" v="200"/>
        <pc:sldMkLst>
          <pc:docMk/>
          <pc:sldMk cId="4284998546" sldId="323"/>
        </pc:sldMkLst>
      </pc:sldChg>
      <pc:sldChg chg="addSp delSp modSp add replId">
        <pc:chgData name="SNeary (Shane)" userId="S::shane.neary@water.co.nz::dd8e9e5d-7349-4f3e-ad5e-d3888d0edafd" providerId="AD" clId="Web-{60877BB3-148A-4377-84E0-3318A58592A3}" dt="2020-07-19T21:09:51.655" v="204" actId="1076"/>
        <pc:sldMkLst>
          <pc:docMk/>
          <pc:sldMk cId="3406563305" sldId="324"/>
        </pc:sldMkLst>
        <pc:spChg chg="mod">
          <ac:chgData name="SNeary (Shane)" userId="S::shane.neary@water.co.nz::dd8e9e5d-7349-4f3e-ad5e-d3888d0edafd" providerId="AD" clId="Web-{60877BB3-148A-4377-84E0-3318A58592A3}" dt="2020-07-19T20:59:03.115" v="101" actId="20577"/>
          <ac:spMkLst>
            <pc:docMk/>
            <pc:sldMk cId="3406563305" sldId="324"/>
            <ac:spMk id="2" creationId="{528AC4F1-FF92-4D73-81AB-02F0D6A32A81}"/>
          </ac:spMkLst>
        </pc:spChg>
        <pc:spChg chg="add mod">
          <ac:chgData name="SNeary (Shane)" userId="S::shane.neary@water.co.nz::dd8e9e5d-7349-4f3e-ad5e-d3888d0edafd" providerId="AD" clId="Web-{60877BB3-148A-4377-84E0-3318A58592A3}" dt="2020-07-19T20:57:57.911" v="84" actId="14100"/>
          <ac:spMkLst>
            <pc:docMk/>
            <pc:sldMk cId="3406563305" sldId="324"/>
            <ac:spMk id="5" creationId="{F92BD8D1-48DC-4D25-8EEE-E264C3D8DE51}"/>
          </ac:spMkLst>
        </pc:spChg>
        <pc:spChg chg="add mod">
          <ac:chgData name="SNeary (Shane)" userId="S::shane.neary@water.co.nz::dd8e9e5d-7349-4f3e-ad5e-d3888d0edafd" providerId="AD" clId="Web-{60877BB3-148A-4377-84E0-3318A58592A3}" dt="2020-07-19T20:57:55.302" v="83" actId="14100"/>
          <ac:spMkLst>
            <pc:docMk/>
            <pc:sldMk cId="3406563305" sldId="324"/>
            <ac:spMk id="6" creationId="{3BAF5A8A-CC43-4E5F-AC6B-6F36F93C493B}"/>
          </ac:spMkLst>
        </pc:spChg>
        <pc:spChg chg="add mod">
          <ac:chgData name="SNeary (Shane)" userId="S::shane.neary@water.co.nz::dd8e9e5d-7349-4f3e-ad5e-d3888d0edafd" providerId="AD" clId="Web-{60877BB3-148A-4377-84E0-3318A58592A3}" dt="2020-07-19T20:58:03.864" v="86" actId="14100"/>
          <ac:spMkLst>
            <pc:docMk/>
            <pc:sldMk cId="3406563305" sldId="324"/>
            <ac:spMk id="7" creationId="{03F2EBD0-EAEE-44FF-9550-89EC761DFA67}"/>
          </ac:spMkLst>
        </pc:spChg>
        <pc:spChg chg="add mod">
          <ac:chgData name="SNeary (Shane)" userId="S::shane.neary@water.co.nz::dd8e9e5d-7349-4f3e-ad5e-d3888d0edafd" providerId="AD" clId="Web-{60877BB3-148A-4377-84E0-3318A58592A3}" dt="2020-07-19T20:58:09.552" v="88" actId="14100"/>
          <ac:spMkLst>
            <pc:docMk/>
            <pc:sldMk cId="3406563305" sldId="324"/>
            <ac:spMk id="8" creationId="{5DE4CE2B-4203-4CFE-A5A7-1D11C43AEAEB}"/>
          </ac:spMkLst>
        </pc:spChg>
        <pc:spChg chg="add mod">
          <ac:chgData name="SNeary (Shane)" userId="S::shane.neary@water.co.nz::dd8e9e5d-7349-4f3e-ad5e-d3888d0edafd" providerId="AD" clId="Web-{60877BB3-148A-4377-84E0-3318A58592A3}" dt="2020-07-19T20:58:15.583" v="90" actId="14100"/>
          <ac:spMkLst>
            <pc:docMk/>
            <pc:sldMk cId="3406563305" sldId="324"/>
            <ac:spMk id="9" creationId="{5E2F227B-5AD1-4615-A345-852B6A3D1695}"/>
          </ac:spMkLst>
        </pc:spChg>
        <pc:spChg chg="add mod">
          <ac:chgData name="SNeary (Shane)" userId="S::shane.neary@water.co.nz::dd8e9e5d-7349-4f3e-ad5e-d3888d0edafd" providerId="AD" clId="Web-{60877BB3-148A-4377-84E0-3318A58592A3}" dt="2020-07-19T21:09:24.592" v="201" actId="20577"/>
          <ac:spMkLst>
            <pc:docMk/>
            <pc:sldMk cId="3406563305" sldId="324"/>
            <ac:spMk id="10" creationId="{4060C8F7-FA2D-450F-9BEB-C0B52D3B08C6}"/>
          </ac:spMkLst>
        </pc:spChg>
        <pc:spChg chg="add mod">
          <ac:chgData name="SNeary (Shane)" userId="S::shane.neary@water.co.nz::dd8e9e5d-7349-4f3e-ad5e-d3888d0edafd" providerId="AD" clId="Web-{60877BB3-148A-4377-84E0-3318A58592A3}" dt="2020-07-19T20:58:46.849" v="97" actId="20577"/>
          <ac:spMkLst>
            <pc:docMk/>
            <pc:sldMk cId="3406563305" sldId="324"/>
            <ac:spMk id="11" creationId="{15185C6B-DDA7-4CB2-BB98-9F0A9C43457F}"/>
          </ac:spMkLst>
        </pc:spChg>
        <pc:graphicFrameChg chg="add mod">
          <ac:chgData name="SNeary (Shane)" userId="S::shane.neary@water.co.nz::dd8e9e5d-7349-4f3e-ad5e-d3888d0edafd" providerId="AD" clId="Web-{60877BB3-148A-4377-84E0-3318A58592A3}" dt="2020-07-19T21:09:51.655" v="204" actId="1076"/>
          <ac:graphicFrameMkLst>
            <pc:docMk/>
            <pc:sldMk cId="3406563305" sldId="324"/>
            <ac:graphicFrameMk id="4" creationId="{C696E066-F943-4F8B-82F3-D64C7944F7C4}"/>
          </ac:graphicFrameMkLst>
        </pc:graphicFrameChg>
        <pc:picChg chg="del">
          <ac:chgData name="SNeary (Shane)" userId="S::shane.neary@water.co.nz::dd8e9e5d-7349-4f3e-ad5e-d3888d0edafd" providerId="AD" clId="Web-{60877BB3-148A-4377-84E0-3318A58592A3}" dt="2020-07-19T20:17:55.125" v="1"/>
          <ac:picMkLst>
            <pc:docMk/>
            <pc:sldMk cId="3406563305" sldId="324"/>
            <ac:picMk id="5" creationId="{1DD4E613-95C1-41C4-B517-A5DE1F67ED2C}"/>
          </ac:picMkLst>
        </pc:picChg>
      </pc:sldChg>
    </pc:docChg>
  </pc:docChgLst>
  <pc:docChgLst>
    <pc:chgData name="SNeary (Shane)" userId="S::shane.neary@water.co.nz::dd8e9e5d-7349-4f3e-ad5e-d3888d0edafd" providerId="AD" clId="Web-{F9499061-2467-45DC-B350-68EAE78C4450}"/>
    <pc:docChg chg="addSld delSld modSld modSection">
      <pc:chgData name="SNeary (Shane)" userId="S::shane.neary@water.co.nz::dd8e9e5d-7349-4f3e-ad5e-d3888d0edafd" providerId="AD" clId="Web-{F9499061-2467-45DC-B350-68EAE78C4450}" dt="2020-07-16T20:45:42.723" v="38"/>
      <pc:docMkLst>
        <pc:docMk/>
      </pc:docMkLst>
      <pc:sldChg chg="addSp delSp modSp">
        <pc:chgData name="SNeary (Shane)" userId="S::shane.neary@water.co.nz::dd8e9e5d-7349-4f3e-ad5e-d3888d0edafd" providerId="AD" clId="Web-{F9499061-2467-45DC-B350-68EAE78C4450}" dt="2020-07-16T20:41:21.487" v="26" actId="1076"/>
        <pc:sldMkLst>
          <pc:docMk/>
          <pc:sldMk cId="473830296" sldId="305"/>
        </pc:sldMkLst>
        <pc:spChg chg="mod">
          <ac:chgData name="SNeary (Shane)" userId="S::shane.neary@water.co.nz::dd8e9e5d-7349-4f3e-ad5e-d3888d0edafd" providerId="AD" clId="Web-{F9499061-2467-45DC-B350-68EAE78C4450}" dt="2020-07-16T20:39:58.502" v="19" actId="20577"/>
          <ac:spMkLst>
            <pc:docMk/>
            <pc:sldMk cId="473830296" sldId="305"/>
            <ac:spMk id="2" creationId="{528AC4F1-FF92-4D73-81AB-02F0D6A32A81}"/>
          </ac:spMkLst>
        </pc:spChg>
        <pc:spChg chg="del">
          <ac:chgData name="SNeary (Shane)" userId="S::shane.neary@water.co.nz::dd8e9e5d-7349-4f3e-ad5e-d3888d0edafd" providerId="AD" clId="Web-{F9499061-2467-45DC-B350-68EAE78C4450}" dt="2020-07-16T20:39:07.392" v="0"/>
          <ac:spMkLst>
            <pc:docMk/>
            <pc:sldMk cId="473830296" sldId="305"/>
            <ac:spMk id="3" creationId="{BD9BF228-E317-4628-B748-8D6C9B99277F}"/>
          </ac:spMkLst>
        </pc:spChg>
        <pc:picChg chg="add mod">
          <ac:chgData name="SNeary (Shane)" userId="S::shane.neary@water.co.nz::dd8e9e5d-7349-4f3e-ad5e-d3888d0edafd" providerId="AD" clId="Web-{F9499061-2467-45DC-B350-68EAE78C4450}" dt="2020-07-16T20:41:21.487" v="26" actId="1076"/>
          <ac:picMkLst>
            <pc:docMk/>
            <pc:sldMk cId="473830296" sldId="305"/>
            <ac:picMk id="4" creationId="{69E8AE2F-0220-48CF-B4A2-27FC0075A01D}"/>
          </ac:picMkLst>
        </pc:picChg>
      </pc:sldChg>
      <pc:sldChg chg="add del replId">
        <pc:chgData name="SNeary (Shane)" userId="S::shane.neary@water.co.nz::dd8e9e5d-7349-4f3e-ad5e-d3888d0edafd" providerId="AD" clId="Web-{F9499061-2467-45DC-B350-68EAE78C4450}" dt="2020-07-16T20:45:42.723" v="38"/>
        <pc:sldMkLst>
          <pc:docMk/>
          <pc:sldMk cId="1326786527" sldId="322"/>
        </pc:sldMkLst>
      </pc:sldChg>
      <pc:sldChg chg="addSp delSp modSp add replId">
        <pc:chgData name="SNeary (Shane)" userId="S::shane.neary@water.co.nz::dd8e9e5d-7349-4f3e-ad5e-d3888d0edafd" providerId="AD" clId="Web-{F9499061-2467-45DC-B350-68EAE78C4450}" dt="2020-07-16T20:44:50.473" v="37" actId="14100"/>
        <pc:sldMkLst>
          <pc:docMk/>
          <pc:sldMk cId="4284998546" sldId="323"/>
        </pc:sldMkLst>
        <pc:picChg chg="add del mod">
          <ac:chgData name="SNeary (Shane)" userId="S::shane.neary@water.co.nz::dd8e9e5d-7349-4f3e-ad5e-d3888d0edafd" providerId="AD" clId="Web-{F9499061-2467-45DC-B350-68EAE78C4450}" dt="2020-07-16T20:44:08.738" v="31"/>
          <ac:picMkLst>
            <pc:docMk/>
            <pc:sldMk cId="4284998546" sldId="323"/>
            <ac:picMk id="3" creationId="{DA481DA8-9889-4200-958D-218AA357CE64}"/>
          </ac:picMkLst>
        </pc:picChg>
        <pc:picChg chg="del">
          <ac:chgData name="SNeary (Shane)" userId="S::shane.neary@water.co.nz::dd8e9e5d-7349-4f3e-ad5e-d3888d0edafd" providerId="AD" clId="Web-{F9499061-2467-45DC-B350-68EAE78C4450}" dt="2020-07-16T20:44:00.472" v="29"/>
          <ac:picMkLst>
            <pc:docMk/>
            <pc:sldMk cId="4284998546" sldId="323"/>
            <ac:picMk id="4" creationId="{69E8AE2F-0220-48CF-B4A2-27FC0075A01D}"/>
          </ac:picMkLst>
        </pc:picChg>
        <pc:picChg chg="add mod">
          <ac:chgData name="SNeary (Shane)" userId="S::shane.neary@water.co.nz::dd8e9e5d-7349-4f3e-ad5e-d3888d0edafd" providerId="AD" clId="Web-{F9499061-2467-45DC-B350-68EAE78C4450}" dt="2020-07-16T20:44:50.473" v="37" actId="14100"/>
          <ac:picMkLst>
            <pc:docMk/>
            <pc:sldMk cId="4284998546" sldId="323"/>
            <ac:picMk id="5" creationId="{1DD4E613-95C1-41C4-B517-A5DE1F67ED2C}"/>
          </ac:picMkLst>
        </pc:picChg>
      </pc:sldChg>
    </pc:docChg>
  </pc:docChgLst>
  <pc:docChgLst>
    <pc:chgData name="RJones (Ryan)" userId="S::ryan.jones@water.co.nz::495157be-c6be-43dc-b664-7f9a80a76366" providerId="AD" clId="Web-{EB0B96D6-6CD2-43C2-B999-B430AAB270D4}"/>
    <pc:docChg chg="modSld">
      <pc:chgData name="RJones (Ryan)" userId="S::ryan.jones@water.co.nz::495157be-c6be-43dc-b664-7f9a80a76366" providerId="AD" clId="Web-{EB0B96D6-6CD2-43C2-B999-B430AAB270D4}" dt="2020-07-16T01:32:23.442" v="37"/>
      <pc:docMkLst>
        <pc:docMk/>
      </pc:docMkLst>
      <pc:sldChg chg="delSp">
        <pc:chgData name="RJones (Ryan)" userId="S::ryan.jones@water.co.nz::495157be-c6be-43dc-b664-7f9a80a76366" providerId="AD" clId="Web-{EB0B96D6-6CD2-43C2-B999-B430AAB270D4}" dt="2020-07-16T01:32:23.442" v="37"/>
        <pc:sldMkLst>
          <pc:docMk/>
          <pc:sldMk cId="3151051835" sldId="299"/>
        </pc:sldMkLst>
        <pc:spChg chg="del">
          <ac:chgData name="RJones (Ryan)" userId="S::ryan.jones@water.co.nz::495157be-c6be-43dc-b664-7f9a80a76366" providerId="AD" clId="Web-{EB0B96D6-6CD2-43C2-B999-B430AAB270D4}" dt="2020-07-16T01:32:16.129" v="34"/>
          <ac:spMkLst>
            <pc:docMk/>
            <pc:sldMk cId="3151051835" sldId="299"/>
            <ac:spMk id="11" creationId="{00000000-0000-0000-0000-000000000000}"/>
          </ac:spMkLst>
        </pc:spChg>
        <pc:spChg chg="del">
          <ac:chgData name="RJones (Ryan)" userId="S::ryan.jones@water.co.nz::495157be-c6be-43dc-b664-7f9a80a76366" providerId="AD" clId="Web-{EB0B96D6-6CD2-43C2-B999-B430AAB270D4}" dt="2020-07-16T01:32:23.442" v="37"/>
          <ac:spMkLst>
            <pc:docMk/>
            <pc:sldMk cId="3151051835" sldId="299"/>
            <ac:spMk id="15" creationId="{00000000-0000-0000-0000-000000000000}"/>
          </ac:spMkLst>
        </pc:spChg>
        <pc:picChg chg="del">
          <ac:chgData name="RJones (Ryan)" userId="S::ryan.jones@water.co.nz::495157be-c6be-43dc-b664-7f9a80a76366" providerId="AD" clId="Web-{EB0B96D6-6CD2-43C2-B999-B430AAB270D4}" dt="2020-07-16T01:32:10.754" v="33"/>
          <ac:picMkLst>
            <pc:docMk/>
            <pc:sldMk cId="3151051835" sldId="299"/>
            <ac:picMk id="1029" creationId="{00000000-0000-0000-0000-000000000000}"/>
          </ac:picMkLst>
        </pc:picChg>
        <pc:picChg chg="del">
          <ac:chgData name="RJones (Ryan)" userId="S::ryan.jones@water.co.nz::495157be-c6be-43dc-b664-7f9a80a76366" providerId="AD" clId="Web-{EB0B96D6-6CD2-43C2-B999-B430AAB270D4}" dt="2020-07-16T01:32:18.114" v="35"/>
          <ac:picMkLst>
            <pc:docMk/>
            <pc:sldMk cId="3151051835" sldId="299"/>
            <ac:picMk id="1036" creationId="{00000000-0000-0000-0000-000000000000}"/>
          </ac:picMkLst>
        </pc:picChg>
        <pc:picChg chg="del">
          <ac:chgData name="RJones (Ryan)" userId="S::ryan.jones@water.co.nz::495157be-c6be-43dc-b664-7f9a80a76366" providerId="AD" clId="Web-{EB0B96D6-6CD2-43C2-B999-B430AAB270D4}" dt="2020-07-16T01:32:20.442" v="36"/>
          <ac:picMkLst>
            <pc:docMk/>
            <pc:sldMk cId="3151051835" sldId="299"/>
            <ac:picMk id="1037" creationId="{00000000-0000-0000-0000-000000000000}"/>
          </ac:picMkLst>
        </pc:picChg>
      </pc:sldChg>
      <pc:sldChg chg="addSp delSp modSp">
        <pc:chgData name="RJones (Ryan)" userId="S::ryan.jones@water.co.nz::495157be-c6be-43dc-b664-7f9a80a76366" providerId="AD" clId="Web-{EB0B96D6-6CD2-43C2-B999-B430AAB270D4}" dt="2020-07-16T01:31:22.473" v="32" actId="20577"/>
        <pc:sldMkLst>
          <pc:docMk/>
          <pc:sldMk cId="2270939874" sldId="316"/>
        </pc:sldMkLst>
        <pc:spChg chg="mod">
          <ac:chgData name="RJones (Ryan)" userId="S::ryan.jones@water.co.nz::495157be-c6be-43dc-b664-7f9a80a76366" providerId="AD" clId="Web-{EB0B96D6-6CD2-43C2-B999-B430AAB270D4}" dt="2020-07-16T01:31:22.473" v="32" actId="20577"/>
          <ac:spMkLst>
            <pc:docMk/>
            <pc:sldMk cId="2270939874" sldId="316"/>
            <ac:spMk id="2" creationId="{3B2D1478-A680-40E2-B86A-122F9EAD48FC}"/>
          </ac:spMkLst>
        </pc:spChg>
        <pc:spChg chg="del mod">
          <ac:chgData name="RJones (Ryan)" userId="S::ryan.jones@water.co.nz::495157be-c6be-43dc-b664-7f9a80a76366" providerId="AD" clId="Web-{EB0B96D6-6CD2-43C2-B999-B430AAB270D4}" dt="2020-07-16T01:30:23.286" v="9"/>
          <ac:spMkLst>
            <pc:docMk/>
            <pc:sldMk cId="2270939874" sldId="316"/>
            <ac:spMk id="3" creationId="{CD879A33-5C27-48CC-A752-4C73567FC63B}"/>
          </ac:spMkLst>
        </pc:spChg>
        <pc:picChg chg="add mod">
          <ac:chgData name="RJones (Ryan)" userId="S::ryan.jones@water.co.nz::495157be-c6be-43dc-b664-7f9a80a76366" providerId="AD" clId="Web-{EB0B96D6-6CD2-43C2-B999-B430AAB270D4}" dt="2020-07-16T01:31:11.504" v="13" actId="14100"/>
          <ac:picMkLst>
            <pc:docMk/>
            <pc:sldMk cId="2270939874" sldId="316"/>
            <ac:picMk id="4" creationId="{B0D89136-48F3-4439-BA78-ED807638D386}"/>
          </ac:picMkLst>
        </pc:picChg>
      </pc:sldChg>
    </pc:docChg>
  </pc:docChgLst>
  <pc:docChgLst>
    <pc:chgData name="THawke (Tuan)" userId="S::tuan.hawke@water.co.nz::4387b272-f300-4c19-8eea-c44bf62c5134" providerId="AD" clId="Web-{EF2E95E2-5D00-44F8-8075-43029296514A}"/>
    <pc:docChg chg="modSld">
      <pc:chgData name="THawke (Tuan)" userId="S::tuan.hawke@water.co.nz::4387b272-f300-4c19-8eea-c44bf62c5134" providerId="AD" clId="Web-{EF2E95E2-5D00-44F8-8075-43029296514A}" dt="2020-07-24T03:39:20.077" v="31"/>
      <pc:docMkLst>
        <pc:docMk/>
      </pc:docMkLst>
      <pc:sldChg chg="modNotes">
        <pc:chgData name="THawke (Tuan)" userId="S::tuan.hawke@water.co.nz::4387b272-f300-4c19-8eea-c44bf62c5134" providerId="AD" clId="Web-{EF2E95E2-5D00-44F8-8075-43029296514A}" dt="2020-07-24T03:38:31.842" v="10"/>
        <pc:sldMkLst>
          <pc:docMk/>
          <pc:sldMk cId="3507107797" sldId="308"/>
        </pc:sldMkLst>
      </pc:sldChg>
      <pc:sldChg chg="modNotes">
        <pc:chgData name="THawke (Tuan)" userId="S::tuan.hawke@water.co.nz::4387b272-f300-4c19-8eea-c44bf62c5134" providerId="AD" clId="Web-{EF2E95E2-5D00-44F8-8075-43029296514A}" dt="2020-07-24T03:38:56.186" v="19"/>
        <pc:sldMkLst>
          <pc:docMk/>
          <pc:sldMk cId="4114977414" sldId="310"/>
        </pc:sldMkLst>
      </pc:sldChg>
      <pc:sldChg chg="modNotes">
        <pc:chgData name="THawke (Tuan)" userId="S::tuan.hawke@water.co.nz::4387b272-f300-4c19-8eea-c44bf62c5134" providerId="AD" clId="Web-{EF2E95E2-5D00-44F8-8075-43029296514A}" dt="2020-07-24T03:38:47.295" v="15"/>
        <pc:sldMkLst>
          <pc:docMk/>
          <pc:sldMk cId="1224255983" sldId="311"/>
        </pc:sldMkLst>
      </pc:sldChg>
      <pc:sldChg chg="modNotes">
        <pc:chgData name="THawke (Tuan)" userId="S::tuan.hawke@water.co.nz::4387b272-f300-4c19-8eea-c44bf62c5134" providerId="AD" clId="Web-{EF2E95E2-5D00-44F8-8075-43029296514A}" dt="2020-07-24T03:39:20.077" v="31"/>
        <pc:sldMkLst>
          <pc:docMk/>
          <pc:sldMk cId="2270939874" sldId="316"/>
        </pc:sldMkLst>
      </pc:sldChg>
      <pc:sldChg chg="modNotes">
        <pc:chgData name="THawke (Tuan)" userId="S::tuan.hawke@water.co.nz::4387b272-f300-4c19-8eea-c44bf62c5134" providerId="AD" clId="Web-{EF2E95E2-5D00-44F8-8075-43029296514A}" dt="2020-07-24T03:38:42.780" v="13"/>
        <pc:sldMkLst>
          <pc:docMk/>
          <pc:sldMk cId="3523169013" sldId="327"/>
        </pc:sldMkLst>
      </pc:sldChg>
      <pc:sldChg chg="modNotes">
        <pc:chgData name="THawke (Tuan)" userId="S::tuan.hawke@water.co.nz::4387b272-f300-4c19-8eea-c44bf62c5134" providerId="AD" clId="Web-{EF2E95E2-5D00-44F8-8075-43029296514A}" dt="2020-07-24T03:39:11.530" v="29"/>
        <pc:sldMkLst>
          <pc:docMk/>
          <pc:sldMk cId="1213602347" sldId="330"/>
        </pc:sldMkLst>
      </pc:sldChg>
      <pc:sldChg chg="modNotes">
        <pc:chgData name="THawke (Tuan)" userId="S::tuan.hawke@water.co.nz::4387b272-f300-4c19-8eea-c44bf62c5134" providerId="AD" clId="Web-{EF2E95E2-5D00-44F8-8075-43029296514A}" dt="2020-07-24T03:37:37.483" v="4"/>
        <pc:sldMkLst>
          <pc:docMk/>
          <pc:sldMk cId="4281315460" sldId="802"/>
        </pc:sldMkLst>
      </pc:sldChg>
      <pc:sldChg chg="modNotes">
        <pc:chgData name="THawke (Tuan)" userId="S::tuan.hawke@water.co.nz::4387b272-f300-4c19-8eea-c44bf62c5134" providerId="AD" clId="Web-{EF2E95E2-5D00-44F8-8075-43029296514A}" dt="2020-07-24T03:37:41.029" v="5"/>
        <pc:sldMkLst>
          <pc:docMk/>
          <pc:sldMk cId="1223438994" sldId="803"/>
        </pc:sldMkLst>
      </pc:sldChg>
      <pc:sldChg chg="modNotes">
        <pc:chgData name="THawke (Tuan)" userId="S::tuan.hawke@water.co.nz::4387b272-f300-4c19-8eea-c44bf62c5134" providerId="AD" clId="Web-{EF2E95E2-5D00-44F8-8075-43029296514A}" dt="2020-07-24T03:37:53.983" v="8"/>
        <pc:sldMkLst>
          <pc:docMk/>
          <pc:sldMk cId="1360103276" sldId="807"/>
        </pc:sldMkLst>
      </pc:sldChg>
      <pc:sldChg chg="modNotes">
        <pc:chgData name="THawke (Tuan)" userId="S::tuan.hawke@water.co.nz::4387b272-f300-4c19-8eea-c44bf62c5134" providerId="AD" clId="Web-{EF2E95E2-5D00-44F8-8075-43029296514A}" dt="2020-07-24T03:37:48.389" v="7"/>
        <pc:sldMkLst>
          <pc:docMk/>
          <pc:sldMk cId="3679179283" sldId="812"/>
        </pc:sldMkLst>
      </pc:sldChg>
      <pc:sldChg chg="modNotes">
        <pc:chgData name="THawke (Tuan)" userId="S::tuan.hawke@water.co.nz::4387b272-f300-4c19-8eea-c44bf62c5134" providerId="AD" clId="Web-{EF2E95E2-5D00-44F8-8075-43029296514A}" dt="2020-07-24T03:37:33.904" v="3"/>
        <pc:sldMkLst>
          <pc:docMk/>
          <pc:sldMk cId="1548441568" sldId="813"/>
        </pc:sldMkLst>
      </pc:sldChg>
    </pc:docChg>
  </pc:docChgLst>
  <pc:docChgLst>
    <pc:chgData name="RJones (Ryan)" userId="S::ryan.jones@water.co.nz::495157be-c6be-43dc-b664-7f9a80a76366" providerId="AD" clId="Web-{ADE42915-AFB1-4BA5-9C42-21A0791DA1BC}"/>
    <pc:docChg chg="modSld">
      <pc:chgData name="RJones (Ryan)" userId="S::ryan.jones@water.co.nz::495157be-c6be-43dc-b664-7f9a80a76366" providerId="AD" clId="Web-{ADE42915-AFB1-4BA5-9C42-21A0791DA1BC}" dt="2020-07-28T03:54:32.899" v="1"/>
      <pc:docMkLst>
        <pc:docMk/>
      </pc:docMkLst>
      <pc:sldChg chg="addSp delSp modSp">
        <pc:chgData name="RJones (Ryan)" userId="S::ryan.jones@water.co.nz::495157be-c6be-43dc-b664-7f9a80a76366" providerId="AD" clId="Web-{ADE42915-AFB1-4BA5-9C42-21A0791DA1BC}" dt="2020-07-28T03:54:32.899" v="1"/>
        <pc:sldMkLst>
          <pc:docMk/>
          <pc:sldMk cId="2270939874" sldId="316"/>
        </pc:sldMkLst>
        <pc:picChg chg="add del mod">
          <ac:chgData name="RJones (Ryan)" userId="S::ryan.jones@water.co.nz::495157be-c6be-43dc-b664-7f9a80a76366" providerId="AD" clId="Web-{ADE42915-AFB1-4BA5-9C42-21A0791DA1BC}" dt="2020-07-28T03:54:32.899" v="1"/>
          <ac:picMkLst>
            <pc:docMk/>
            <pc:sldMk cId="2270939874" sldId="316"/>
            <ac:picMk id="6" creationId="{AB79D044-7B74-4F22-8766-D32B17A189D8}"/>
          </ac:picMkLst>
        </pc:picChg>
      </pc:sldChg>
    </pc:docChg>
  </pc:docChgLst>
  <pc:docChgLst>
    <pc:chgData name="THawke (Tuan)" userId="S::tuan.hawke@water.co.nz::4387b272-f300-4c19-8eea-c44bf62c5134" providerId="AD" clId="Web-{BAE7FE7D-2503-4E99-8FC4-B825A3CA73D3}"/>
    <pc:docChg chg="modSld">
      <pc:chgData name="THawke (Tuan)" userId="S::tuan.hawke@water.co.nz::4387b272-f300-4c19-8eea-c44bf62c5134" providerId="AD" clId="Web-{BAE7FE7D-2503-4E99-8FC4-B825A3CA73D3}" dt="2020-07-27T21:58:29.283" v="1"/>
      <pc:docMkLst>
        <pc:docMk/>
      </pc:docMkLst>
      <pc:sldChg chg="modNotes">
        <pc:chgData name="THawke (Tuan)" userId="S::tuan.hawke@water.co.nz::4387b272-f300-4c19-8eea-c44bf62c5134" providerId="AD" clId="Web-{BAE7FE7D-2503-4E99-8FC4-B825A3CA73D3}" dt="2020-07-27T21:58:29.283" v="1"/>
        <pc:sldMkLst>
          <pc:docMk/>
          <pc:sldMk cId="4114977414" sldId="310"/>
        </pc:sldMkLst>
      </pc:sldChg>
    </pc:docChg>
  </pc:docChgLst>
  <pc:docChgLst>
    <pc:chgData name="DWard (David)" userId="S::david.ward@water.co.nz::4f418341-23f0-4a52-a727-6abf7a7ca7fc" providerId="AD" clId="Web-{FE87B73C-609E-49B4-9BA3-240047C8C940}"/>
    <pc:docChg chg="addSld modSld">
      <pc:chgData name="DWard (David)" userId="S::david.ward@water.co.nz::4f418341-23f0-4a52-a727-6abf7a7ca7fc" providerId="AD" clId="Web-{FE87B73C-609E-49B4-9BA3-240047C8C940}" dt="2020-04-07T21:13:34.148" v="416"/>
      <pc:docMkLst>
        <pc:docMk/>
      </pc:docMkLst>
      <pc:sldChg chg="addSp delSp modSp new modNotes">
        <pc:chgData name="DWard (David)" userId="S::david.ward@water.co.nz::4f418341-23f0-4a52-a727-6abf7a7ca7fc" providerId="AD" clId="Web-{FE87B73C-609E-49B4-9BA3-240047C8C940}" dt="2020-04-07T21:13:34.148" v="416"/>
        <pc:sldMkLst>
          <pc:docMk/>
          <pc:sldMk cId="804517004" sldId="303"/>
        </pc:sldMkLst>
        <pc:spChg chg="mod">
          <ac:chgData name="DWard (David)" userId="S::david.ward@water.co.nz::4f418341-23f0-4a52-a727-6abf7a7ca7fc" providerId="AD" clId="Web-{FE87B73C-609E-49B4-9BA3-240047C8C940}" dt="2020-04-07T21:04:15.573" v="10" actId="20577"/>
          <ac:spMkLst>
            <pc:docMk/>
            <pc:sldMk cId="804517004" sldId="303"/>
            <ac:spMk id="2" creationId="{D420C56B-6FA5-4837-93FF-D92B7DF792A2}"/>
          </ac:spMkLst>
        </pc:spChg>
        <pc:spChg chg="del">
          <ac:chgData name="DWard (David)" userId="S::david.ward@water.co.nz::4f418341-23f0-4a52-a727-6abf7a7ca7fc" providerId="AD" clId="Web-{FE87B73C-609E-49B4-9BA3-240047C8C940}" dt="2020-04-07T21:04:19.261" v="11"/>
          <ac:spMkLst>
            <pc:docMk/>
            <pc:sldMk cId="804517004" sldId="303"/>
            <ac:spMk id="3" creationId="{2D2B66F8-DA34-40AF-B9FD-D80B5BA4A507}"/>
          </ac:spMkLst>
        </pc:spChg>
        <pc:spChg chg="add mod">
          <ac:chgData name="DWard (David)" userId="S::david.ward@water.co.nz::4f418341-23f0-4a52-a727-6abf7a7ca7fc" providerId="AD" clId="Web-{FE87B73C-609E-49B4-9BA3-240047C8C940}" dt="2020-04-07T21:10:45.352" v="382" actId="1076"/>
          <ac:spMkLst>
            <pc:docMk/>
            <pc:sldMk cId="804517004" sldId="303"/>
            <ac:spMk id="4" creationId="{F4E75261-56F2-4EAC-81AD-B3EFB314DA7C}"/>
          </ac:spMkLst>
        </pc:spChg>
        <pc:spChg chg="add del mod">
          <ac:chgData name="DWard (David)" userId="S::david.ward@water.co.nz::4f418341-23f0-4a52-a727-6abf7a7ca7fc" providerId="AD" clId="Web-{FE87B73C-609E-49B4-9BA3-240047C8C940}" dt="2020-04-07T21:11:38.711" v="394"/>
          <ac:spMkLst>
            <pc:docMk/>
            <pc:sldMk cId="804517004" sldId="303"/>
            <ac:spMk id="7" creationId="{D765241F-D703-4C97-A6FA-F5736F13ED96}"/>
          </ac:spMkLst>
        </pc:spChg>
        <pc:spChg chg="add del mod">
          <ac:chgData name="DWard (David)" userId="S::david.ward@water.co.nz::4f418341-23f0-4a52-a727-6abf7a7ca7fc" providerId="AD" clId="Web-{FE87B73C-609E-49B4-9BA3-240047C8C940}" dt="2020-04-07T21:13:34.148" v="416"/>
          <ac:spMkLst>
            <pc:docMk/>
            <pc:sldMk cId="804517004" sldId="303"/>
            <ac:spMk id="11" creationId="{62412140-124A-4EA1-A6FE-281DEB589A0B}"/>
          </ac:spMkLst>
        </pc:spChg>
        <pc:picChg chg="add mod">
          <ac:chgData name="DWard (David)" userId="S::david.ward@water.co.nz::4f418341-23f0-4a52-a727-6abf7a7ca7fc" providerId="AD" clId="Web-{FE87B73C-609E-49B4-9BA3-240047C8C940}" dt="2020-04-07T21:11:44.305" v="397" actId="1076"/>
          <ac:picMkLst>
            <pc:docMk/>
            <pc:sldMk cId="804517004" sldId="303"/>
            <ac:picMk id="5" creationId="{E6E30F61-B19D-4D37-93A9-A8761823A8BE}"/>
          </ac:picMkLst>
        </pc:picChg>
        <pc:picChg chg="add mod">
          <ac:chgData name="DWard (David)" userId="S::david.ward@water.co.nz::4f418341-23f0-4a52-a727-6abf7a7ca7fc" providerId="AD" clId="Web-{FE87B73C-609E-49B4-9BA3-240047C8C940}" dt="2020-04-07T21:12:46.883" v="405" actId="14100"/>
          <ac:picMkLst>
            <pc:docMk/>
            <pc:sldMk cId="804517004" sldId="303"/>
            <ac:picMk id="9" creationId="{CF6B27E2-7A1F-4902-A1DA-180749DE6DE5}"/>
          </ac:picMkLst>
        </pc:picChg>
      </pc:sldChg>
    </pc:docChg>
  </pc:docChgLst>
  <pc:docChgLst>
    <pc:chgData name="THawke (Tuan)" userId="S::tuan.hawke@water.co.nz::4387b272-f300-4c19-8eea-c44bf62c5134" providerId="AD" clId="Web-{2D81E2B0-CF51-459C-A7CD-078E12B62A51}"/>
    <pc:docChg chg="modSld">
      <pc:chgData name="THawke (Tuan)" userId="S::tuan.hawke@water.co.nz::4387b272-f300-4c19-8eea-c44bf62c5134" providerId="AD" clId="Web-{2D81E2B0-CF51-459C-A7CD-078E12B62A51}" dt="2020-07-27T20:28:58.010" v="63" actId="20577"/>
      <pc:docMkLst>
        <pc:docMk/>
      </pc:docMkLst>
      <pc:sldChg chg="modSp">
        <pc:chgData name="THawke (Tuan)" userId="S::tuan.hawke@water.co.nz::4387b272-f300-4c19-8eea-c44bf62c5134" providerId="AD" clId="Web-{2D81E2B0-CF51-459C-A7CD-078E12B62A51}" dt="2020-07-27T20:28:58.010" v="63" actId="20577"/>
        <pc:sldMkLst>
          <pc:docMk/>
          <pc:sldMk cId="2443750411" sldId="314"/>
        </pc:sldMkLst>
        <pc:graphicFrameChg chg="modGraphic">
          <ac:chgData name="THawke (Tuan)" userId="S::tuan.hawke@water.co.nz::4387b272-f300-4c19-8eea-c44bf62c5134" providerId="AD" clId="Web-{2D81E2B0-CF51-459C-A7CD-078E12B62A51}" dt="2020-07-27T20:28:58.010" v="63" actId="20577"/>
          <ac:graphicFrameMkLst>
            <pc:docMk/>
            <pc:sldMk cId="2443750411" sldId="314"/>
            <ac:graphicFrameMk id="4" creationId="{38C68475-5A09-4E44-9A4A-21FDAE6AC7B3}"/>
          </ac:graphicFrameMkLst>
        </pc:graphicFrameChg>
      </pc:sldChg>
      <pc:sldChg chg="modSp">
        <pc:chgData name="THawke (Tuan)" userId="S::tuan.hawke@water.co.nz::4387b272-f300-4c19-8eea-c44bf62c5134" providerId="AD" clId="Web-{2D81E2B0-CF51-459C-A7CD-078E12B62A51}" dt="2020-07-27T20:26:42.949" v="1" actId="14100"/>
        <pc:sldMkLst>
          <pc:docMk/>
          <pc:sldMk cId="2270939874" sldId="316"/>
        </pc:sldMkLst>
        <pc:picChg chg="mod">
          <ac:chgData name="THawke (Tuan)" userId="S::tuan.hawke@water.co.nz::4387b272-f300-4c19-8eea-c44bf62c5134" providerId="AD" clId="Web-{2D81E2B0-CF51-459C-A7CD-078E12B62A51}" dt="2020-07-27T20:26:42.949" v="1" actId="14100"/>
          <ac:picMkLst>
            <pc:docMk/>
            <pc:sldMk cId="2270939874" sldId="316"/>
            <ac:picMk id="3" creationId="{CE75EC6A-7A00-463D-9A35-2FC6DF50678F}"/>
          </ac:picMkLst>
        </pc:picChg>
      </pc:sldChg>
      <pc:sldChg chg="modSp">
        <pc:chgData name="THawke (Tuan)" userId="S::tuan.hawke@water.co.nz::4387b272-f300-4c19-8eea-c44bf62c5134" providerId="AD" clId="Web-{2D81E2B0-CF51-459C-A7CD-078E12B62A51}" dt="2020-07-27T20:27:18.090" v="7" actId="20577"/>
        <pc:sldMkLst>
          <pc:docMk/>
          <pc:sldMk cId="910379230" sldId="814"/>
        </pc:sldMkLst>
        <pc:spChg chg="mod">
          <ac:chgData name="THawke (Tuan)" userId="S::tuan.hawke@water.co.nz::4387b272-f300-4c19-8eea-c44bf62c5134" providerId="AD" clId="Web-{2D81E2B0-CF51-459C-A7CD-078E12B62A51}" dt="2020-07-27T20:27:18.090" v="7" actId="20577"/>
          <ac:spMkLst>
            <pc:docMk/>
            <pc:sldMk cId="910379230" sldId="814"/>
            <ac:spMk id="2" creationId="{EA59F071-8DD5-49C2-A32A-31CAE5EF8B88}"/>
          </ac:spMkLst>
        </pc:spChg>
        <pc:spChg chg="mod">
          <ac:chgData name="THawke (Tuan)" userId="S::tuan.hawke@water.co.nz::4387b272-f300-4c19-8eea-c44bf62c5134" providerId="AD" clId="Web-{2D81E2B0-CF51-459C-A7CD-078E12B62A51}" dt="2020-07-27T20:27:07.090" v="4" actId="1076"/>
          <ac:spMkLst>
            <pc:docMk/>
            <pc:sldMk cId="910379230" sldId="814"/>
            <ac:spMk id="9" creationId="{2F031DCC-8D2E-49D1-9F93-B5A11BAF8839}"/>
          </ac:spMkLst>
        </pc:spChg>
      </pc:sldChg>
    </pc:docChg>
  </pc:docChgLst>
  <pc:docChgLst>
    <pc:chgData name="AMogridge (Anna)" userId="S::anna.mogridge@water.co.nz::a560034b-6577-4efb-be21-50666b585eb0" providerId="AD" clId="Web-{949E224D-1A35-4A02-8B4E-E6419EC17358}"/>
    <pc:docChg chg="addSld modSld sldOrd">
      <pc:chgData name="AMogridge (Anna)" userId="S::anna.mogridge@water.co.nz::a560034b-6577-4efb-be21-50666b585eb0" providerId="AD" clId="Web-{949E224D-1A35-4A02-8B4E-E6419EC17358}" dt="2020-04-07T05:27:08.412" v="11" actId="1076"/>
      <pc:docMkLst>
        <pc:docMk/>
      </pc:docMkLst>
      <pc:sldChg chg="addSp delSp modSp add ord">
        <pc:chgData name="AMogridge (Anna)" userId="S::anna.mogridge@water.co.nz::a560034b-6577-4efb-be21-50666b585eb0" providerId="AD" clId="Web-{949E224D-1A35-4A02-8B4E-E6419EC17358}" dt="2020-04-07T05:27:08.412" v="11" actId="1076"/>
        <pc:sldMkLst>
          <pc:docMk/>
          <pc:sldMk cId="639128009" sldId="302"/>
        </pc:sldMkLst>
        <pc:spChg chg="mod">
          <ac:chgData name="AMogridge (Anna)" userId="S::anna.mogridge@water.co.nz::a560034b-6577-4efb-be21-50666b585eb0" providerId="AD" clId="Web-{949E224D-1A35-4A02-8B4E-E6419EC17358}" dt="2020-04-07T05:26:34.866" v="4" actId="1076"/>
          <ac:spMkLst>
            <pc:docMk/>
            <pc:sldMk cId="639128009" sldId="302"/>
            <ac:spMk id="4" creationId="{00000000-0000-0000-0000-000000000000}"/>
          </ac:spMkLst>
        </pc:spChg>
        <pc:spChg chg="mod">
          <ac:chgData name="AMogridge (Anna)" userId="S::anna.mogridge@water.co.nz::a560034b-6577-4efb-be21-50666b585eb0" providerId="AD" clId="Web-{949E224D-1A35-4A02-8B4E-E6419EC17358}" dt="2020-04-07T05:26:41.803" v="7" actId="1076"/>
          <ac:spMkLst>
            <pc:docMk/>
            <pc:sldMk cId="639128009" sldId="302"/>
            <ac:spMk id="7" creationId="{00000000-0000-0000-0000-000000000000}"/>
          </ac:spMkLst>
        </pc:spChg>
        <pc:spChg chg="add mod">
          <ac:chgData name="AMogridge (Anna)" userId="S::anna.mogridge@water.co.nz::a560034b-6577-4efb-be21-50666b585eb0" providerId="AD" clId="Web-{949E224D-1A35-4A02-8B4E-E6419EC17358}" dt="2020-04-07T05:27:08.412" v="11" actId="1076"/>
          <ac:spMkLst>
            <pc:docMk/>
            <pc:sldMk cId="639128009" sldId="302"/>
            <ac:spMk id="8" creationId="{6A0DBB41-D5F3-428A-A0B2-24D2C97F267E}"/>
          </ac:spMkLst>
        </pc:spChg>
        <pc:spChg chg="del">
          <ac:chgData name="AMogridge (Anna)" userId="S::anna.mogridge@water.co.nz::a560034b-6577-4efb-be21-50666b585eb0" providerId="AD" clId="Web-{949E224D-1A35-4A02-8B4E-E6419EC17358}" dt="2020-04-07T05:26:30.366" v="2"/>
          <ac:spMkLst>
            <pc:docMk/>
            <pc:sldMk cId="639128009" sldId="302"/>
            <ac:spMk id="14" creationId="{00000000-0000-0000-0000-000000000000}"/>
          </ac:spMkLst>
        </pc:spChg>
        <pc:picChg chg="mod">
          <ac:chgData name="AMogridge (Anna)" userId="S::anna.mogridge@water.co.nz::a560034b-6577-4efb-be21-50666b585eb0" providerId="AD" clId="Web-{949E224D-1A35-4A02-8B4E-E6419EC17358}" dt="2020-04-07T05:26:36.428" v="5" actId="1076"/>
          <ac:picMkLst>
            <pc:docMk/>
            <pc:sldMk cId="639128009" sldId="302"/>
            <ac:picMk id="1027" creationId="{00000000-0000-0000-0000-000000000000}"/>
          </ac:picMkLst>
        </pc:picChg>
        <pc:picChg chg="mod">
          <ac:chgData name="AMogridge (Anna)" userId="S::anna.mogridge@water.co.nz::a560034b-6577-4efb-be21-50666b585eb0" providerId="AD" clId="Web-{949E224D-1A35-4A02-8B4E-E6419EC17358}" dt="2020-04-07T05:26:38.491" v="6" actId="1076"/>
          <ac:picMkLst>
            <pc:docMk/>
            <pc:sldMk cId="639128009" sldId="302"/>
            <ac:picMk id="1028" creationId="{00000000-0000-0000-0000-000000000000}"/>
          </ac:picMkLst>
        </pc:picChg>
        <pc:picChg chg="del">
          <ac:chgData name="AMogridge (Anna)" userId="S::anna.mogridge@water.co.nz::a560034b-6577-4efb-be21-50666b585eb0" providerId="AD" clId="Web-{949E224D-1A35-4A02-8B4E-E6419EC17358}" dt="2020-04-07T05:26:30.991" v="3"/>
          <ac:picMkLst>
            <pc:docMk/>
            <pc:sldMk cId="639128009" sldId="302"/>
            <ac:picMk id="1031" creationId="{00000000-0000-0000-0000-000000000000}"/>
          </ac:picMkLst>
        </pc:picChg>
      </pc:sldChg>
    </pc:docChg>
  </pc:docChgLst>
  <pc:docChgLst>
    <pc:chgData name="DWard (David)" userId="S::david.ward@water.co.nz::4f418341-23f0-4a52-a727-6abf7a7ca7fc" providerId="AD" clId="Web-{E95752C1-6D3D-4A3E-A52D-4CADEEB55226}"/>
    <pc:docChg chg="addSld delSld modSld modSection">
      <pc:chgData name="DWard (David)" userId="S::david.ward@water.co.nz::4f418341-23f0-4a52-a727-6abf7a7ca7fc" providerId="AD" clId="Web-{E95752C1-6D3D-4A3E-A52D-4CADEEB55226}" dt="2020-07-20T21:17:27.087" v="140"/>
      <pc:docMkLst>
        <pc:docMk/>
      </pc:docMkLst>
      <pc:sldChg chg="addSp delSp modSp">
        <pc:chgData name="DWard (David)" userId="S::david.ward@water.co.nz::4f418341-23f0-4a52-a727-6abf7a7ca7fc" providerId="AD" clId="Web-{E95752C1-6D3D-4A3E-A52D-4CADEEB55226}" dt="2020-07-20T19:58:15.065" v="49"/>
        <pc:sldMkLst>
          <pc:docMk/>
          <pc:sldMk cId="571487980" sldId="306"/>
        </pc:sldMkLst>
        <pc:spChg chg="mod">
          <ac:chgData name="DWard (David)" userId="S::david.ward@water.co.nz::4f418341-23f0-4a52-a727-6abf7a7ca7fc" providerId="AD" clId="Web-{E95752C1-6D3D-4A3E-A52D-4CADEEB55226}" dt="2020-07-20T19:45:15.756" v="2"/>
          <ac:spMkLst>
            <pc:docMk/>
            <pc:sldMk cId="571487980" sldId="306"/>
            <ac:spMk id="2" creationId="{D420C56B-6FA5-4837-93FF-D92B7DF792A2}"/>
          </ac:spMkLst>
        </pc:spChg>
        <pc:spChg chg="del">
          <ac:chgData name="DWard (David)" userId="S::david.ward@water.co.nz::4f418341-23f0-4a52-a727-6abf7a7ca7fc" providerId="AD" clId="Web-{E95752C1-6D3D-4A3E-A52D-4CADEEB55226}" dt="2020-07-20T19:45:08.802" v="0"/>
          <ac:spMkLst>
            <pc:docMk/>
            <pc:sldMk cId="571487980" sldId="306"/>
            <ac:spMk id="4" creationId="{1D31F6A4-1932-42C4-B2C3-C97D9765181D}"/>
          </ac:spMkLst>
        </pc:spChg>
        <pc:spChg chg="add mod">
          <ac:chgData name="DWard (David)" userId="S::david.ward@water.co.nz::4f418341-23f0-4a52-a727-6abf7a7ca7fc" providerId="AD" clId="Web-{E95752C1-6D3D-4A3E-A52D-4CADEEB55226}" dt="2020-07-20T19:46:30.522" v="7" actId="1076"/>
          <ac:spMkLst>
            <pc:docMk/>
            <pc:sldMk cId="571487980" sldId="306"/>
            <ac:spMk id="6" creationId="{6A275163-752D-4E7F-952B-E690E99F7DE9}"/>
          </ac:spMkLst>
        </pc:spChg>
        <pc:spChg chg="add mod">
          <ac:chgData name="DWard (David)" userId="S::david.ward@water.co.nz::4f418341-23f0-4a52-a727-6abf7a7ca7fc" providerId="AD" clId="Web-{E95752C1-6D3D-4A3E-A52D-4CADEEB55226}" dt="2020-07-20T19:58:09.018" v="48" actId="1076"/>
          <ac:spMkLst>
            <pc:docMk/>
            <pc:sldMk cId="571487980" sldId="306"/>
            <ac:spMk id="7" creationId="{E213BA70-B8A1-48A1-8D03-9B1B88DB0501}"/>
          </ac:spMkLst>
        </pc:spChg>
        <pc:grpChg chg="add">
          <ac:chgData name="DWard (David)" userId="S::david.ward@water.co.nz::4f418341-23f0-4a52-a727-6abf7a7ca7fc" providerId="AD" clId="Web-{E95752C1-6D3D-4A3E-A52D-4CADEEB55226}" dt="2020-07-20T19:58:15.065" v="49"/>
          <ac:grpSpMkLst>
            <pc:docMk/>
            <pc:sldMk cId="571487980" sldId="306"/>
            <ac:grpSpMk id="8" creationId="{33C1DD49-A894-4514-8422-A1E70522FE05}"/>
          </ac:grpSpMkLst>
        </pc:grpChg>
        <pc:picChg chg="add mod">
          <ac:chgData name="DWard (David)" userId="S::david.ward@water.co.nz::4f418341-23f0-4a52-a727-6abf7a7ca7fc" providerId="AD" clId="Web-{E95752C1-6D3D-4A3E-A52D-4CADEEB55226}" dt="2020-07-20T19:58:03.080" v="47" actId="1076"/>
          <ac:picMkLst>
            <pc:docMk/>
            <pc:sldMk cId="571487980" sldId="306"/>
            <ac:picMk id="3" creationId="{D0EB4B35-FB53-4DD7-AC29-59A89643FE7A}"/>
          </ac:picMkLst>
        </pc:picChg>
        <pc:picChg chg="add mod">
          <ac:chgData name="DWard (David)" userId="S::david.ward@water.co.nz::4f418341-23f0-4a52-a727-6abf7a7ca7fc" providerId="AD" clId="Web-{E95752C1-6D3D-4A3E-A52D-4CADEEB55226}" dt="2020-07-20T19:45:49.787" v="4" actId="1076"/>
          <ac:picMkLst>
            <pc:docMk/>
            <pc:sldMk cId="571487980" sldId="306"/>
            <ac:picMk id="5" creationId="{DDF3BAAA-4D5B-471C-A8AC-DBCDEC073E65}"/>
          </ac:picMkLst>
        </pc:picChg>
      </pc:sldChg>
      <pc:sldChg chg="modSp">
        <pc:chgData name="DWard (David)" userId="S::david.ward@water.co.nz::4f418341-23f0-4a52-a727-6abf7a7ca7fc" providerId="AD" clId="Web-{E95752C1-6D3D-4A3E-A52D-4CADEEB55226}" dt="2020-07-20T21:13:44.242" v="134" actId="20577"/>
        <pc:sldMkLst>
          <pc:docMk/>
          <pc:sldMk cId="3507107797" sldId="308"/>
        </pc:sldMkLst>
        <pc:spChg chg="mod">
          <ac:chgData name="DWard (David)" userId="S::david.ward@water.co.nz::4f418341-23f0-4a52-a727-6abf7a7ca7fc" providerId="AD" clId="Web-{E95752C1-6D3D-4A3E-A52D-4CADEEB55226}" dt="2020-07-20T21:13:44.242" v="134" actId="20577"/>
          <ac:spMkLst>
            <pc:docMk/>
            <pc:sldMk cId="3507107797" sldId="308"/>
            <ac:spMk id="2" creationId="{61F349EC-9CBA-44FE-8363-DD2BFF3881A1}"/>
          </ac:spMkLst>
        </pc:spChg>
        <pc:spChg chg="mod">
          <ac:chgData name="DWard (David)" userId="S::david.ward@water.co.nz::4f418341-23f0-4a52-a727-6abf7a7ca7fc" providerId="AD" clId="Web-{E95752C1-6D3D-4A3E-A52D-4CADEEB55226}" dt="2020-07-20T21:12:46.444" v="129" actId="20577"/>
          <ac:spMkLst>
            <pc:docMk/>
            <pc:sldMk cId="3507107797" sldId="308"/>
            <ac:spMk id="3" creationId="{026BA902-4FBC-4F86-A7F0-CC417DDC2D00}"/>
          </ac:spMkLst>
        </pc:spChg>
        <pc:picChg chg="mod">
          <ac:chgData name="DWard (David)" userId="S::david.ward@water.co.nz::4f418341-23f0-4a52-a727-6abf7a7ca7fc" providerId="AD" clId="Web-{E95752C1-6D3D-4A3E-A52D-4CADEEB55226}" dt="2020-07-20T21:10:51.146" v="61" actId="1076"/>
          <ac:picMkLst>
            <pc:docMk/>
            <pc:sldMk cId="3507107797" sldId="308"/>
            <ac:picMk id="4" creationId="{A633885B-2FA5-4761-8932-231EB382496A}"/>
          </ac:picMkLst>
        </pc:picChg>
      </pc:sldChg>
      <pc:sldChg chg="addSp delSp modSp mod modClrScheme chgLayout">
        <pc:chgData name="DWard (David)" userId="S::david.ward@water.co.nz::4f418341-23f0-4a52-a727-6abf7a7ca7fc" providerId="AD" clId="Web-{E95752C1-6D3D-4A3E-A52D-4CADEEB55226}" dt="2020-07-20T19:55:47.094" v="46" actId="1076"/>
        <pc:sldMkLst>
          <pc:docMk/>
          <pc:sldMk cId="3191124926" sldId="315"/>
        </pc:sldMkLst>
        <pc:spChg chg="mod">
          <ac:chgData name="DWard (David)" userId="S::david.ward@water.co.nz::4f418341-23f0-4a52-a727-6abf7a7ca7fc" providerId="AD" clId="Web-{E95752C1-6D3D-4A3E-A52D-4CADEEB55226}" dt="2020-07-20T19:54:28.874" v="42"/>
          <ac:spMkLst>
            <pc:docMk/>
            <pc:sldMk cId="3191124926" sldId="315"/>
            <ac:spMk id="2" creationId="{3F68218A-AC80-4A32-9E85-0C18FD8334A9}"/>
          </ac:spMkLst>
        </pc:spChg>
        <pc:spChg chg="del">
          <ac:chgData name="DWard (David)" userId="S::david.ward@water.co.nz::4f418341-23f0-4a52-a727-6abf7a7ca7fc" providerId="AD" clId="Web-{E95752C1-6D3D-4A3E-A52D-4CADEEB55226}" dt="2020-07-20T19:54:03.983" v="39"/>
          <ac:spMkLst>
            <pc:docMk/>
            <pc:sldMk cId="3191124926" sldId="315"/>
            <ac:spMk id="3" creationId="{962FB071-CB72-4DAA-9718-8C947537F9EF}"/>
          </ac:spMkLst>
        </pc:spChg>
        <pc:spChg chg="add del mod">
          <ac:chgData name="DWard (David)" userId="S::david.ward@water.co.nz::4f418341-23f0-4a52-a727-6abf7a7ca7fc" providerId="AD" clId="Web-{E95752C1-6D3D-4A3E-A52D-4CADEEB55226}" dt="2020-07-20T19:54:28.874" v="42"/>
          <ac:spMkLst>
            <pc:docMk/>
            <pc:sldMk cId="3191124926" sldId="315"/>
            <ac:spMk id="9" creationId="{38314859-28A5-4594-87F1-EB497E973D0A}"/>
          </ac:spMkLst>
        </pc:spChg>
        <pc:spChg chg="add del mod">
          <ac:chgData name="DWard (David)" userId="S::david.ward@water.co.nz::4f418341-23f0-4a52-a727-6abf7a7ca7fc" providerId="AD" clId="Web-{E95752C1-6D3D-4A3E-A52D-4CADEEB55226}" dt="2020-07-20T19:54:46.030" v="44"/>
          <ac:spMkLst>
            <pc:docMk/>
            <pc:sldMk cId="3191124926" sldId="315"/>
            <ac:spMk id="14" creationId="{5DFC9918-535B-4193-9D5A-CCBD9A4995C5}"/>
          </ac:spMkLst>
        </pc:spChg>
        <pc:graphicFrameChg chg="add mod modGraphic">
          <ac:chgData name="DWard (David)" userId="S::david.ward@water.co.nz::4f418341-23f0-4a52-a727-6abf7a7ca7fc" providerId="AD" clId="Web-{E95752C1-6D3D-4A3E-A52D-4CADEEB55226}" dt="2020-07-20T19:55:47.094" v="46" actId="1076"/>
          <ac:graphicFrameMkLst>
            <pc:docMk/>
            <pc:sldMk cId="3191124926" sldId="315"/>
            <ac:graphicFrameMk id="5" creationId="{C08E0CE7-0447-457B-B280-DA0490057CE4}"/>
          </ac:graphicFrameMkLst>
        </pc:graphicFrameChg>
      </pc:sldChg>
      <pc:sldChg chg="modSp">
        <pc:chgData name="DWard (David)" userId="S::david.ward@water.co.nz::4f418341-23f0-4a52-a727-6abf7a7ca7fc" providerId="AD" clId="Web-{E95752C1-6D3D-4A3E-A52D-4CADEEB55226}" dt="2020-07-20T19:49:22.713" v="36" actId="1076"/>
        <pc:sldMkLst>
          <pc:docMk/>
          <pc:sldMk cId="1856218953" sldId="326"/>
        </pc:sldMkLst>
        <pc:spChg chg="mod">
          <ac:chgData name="DWard (David)" userId="S::david.ward@water.co.nz::4f418341-23f0-4a52-a727-6abf7a7ca7fc" providerId="AD" clId="Web-{E95752C1-6D3D-4A3E-A52D-4CADEEB55226}" dt="2020-07-20T19:49:22.713" v="36" actId="1076"/>
          <ac:spMkLst>
            <pc:docMk/>
            <pc:sldMk cId="1856218953" sldId="326"/>
            <ac:spMk id="14" creationId="{8E5F65D1-4B96-4C24-8D77-C41EF8A91AB2}"/>
          </ac:spMkLst>
        </pc:spChg>
        <pc:picChg chg="mod">
          <ac:chgData name="DWard (David)" userId="S::david.ward@water.co.nz::4f418341-23f0-4a52-a727-6abf7a7ca7fc" providerId="AD" clId="Web-{E95752C1-6D3D-4A3E-A52D-4CADEEB55226}" dt="2020-07-20T19:48:33.494" v="13" actId="14100"/>
          <ac:picMkLst>
            <pc:docMk/>
            <pc:sldMk cId="1856218953" sldId="326"/>
            <ac:picMk id="15" creationId="{53AC8BDA-1ABB-4539-9422-B7F862689BFA}"/>
          </ac:picMkLst>
        </pc:picChg>
      </pc:sldChg>
      <pc:sldChg chg="addSp delSp modSp">
        <pc:chgData name="DWard (David)" userId="S::david.ward@water.co.nz::4f418341-23f0-4a52-a727-6abf7a7ca7fc" providerId="AD" clId="Web-{E95752C1-6D3D-4A3E-A52D-4CADEEB55226}" dt="2020-07-20T21:17:27.087" v="140"/>
        <pc:sldMkLst>
          <pc:docMk/>
          <pc:sldMk cId="1213602347" sldId="330"/>
        </pc:sldMkLst>
        <pc:spChg chg="add del">
          <ac:chgData name="DWard (David)" userId="S::david.ward@water.co.nz::4f418341-23f0-4a52-a727-6abf7a7ca7fc" providerId="AD" clId="Web-{E95752C1-6D3D-4A3E-A52D-4CADEEB55226}" dt="2020-07-20T21:16:55.728" v="138"/>
          <ac:spMkLst>
            <pc:docMk/>
            <pc:sldMk cId="1213602347" sldId="330"/>
            <ac:spMk id="4" creationId="{F13E4330-5A82-4595-A1D5-047473094A5B}"/>
          </ac:spMkLst>
        </pc:spChg>
        <pc:spChg chg="add del mod">
          <ac:chgData name="DWard (David)" userId="S::david.ward@water.co.nz::4f418341-23f0-4a52-a727-6abf7a7ca7fc" providerId="AD" clId="Web-{E95752C1-6D3D-4A3E-A52D-4CADEEB55226}" dt="2020-07-20T21:17:27.087" v="140"/>
          <ac:spMkLst>
            <pc:docMk/>
            <pc:sldMk cId="1213602347" sldId="330"/>
            <ac:spMk id="5" creationId="{149AE98F-11A7-4610-9223-96DB3DCFC587}"/>
          </ac:spMkLst>
        </pc:spChg>
      </pc:sldChg>
      <pc:sldChg chg="add del replId">
        <pc:chgData name="DWard (David)" userId="S::david.ward@water.co.nz::4f418341-23f0-4a52-a727-6abf7a7ca7fc" providerId="AD" clId="Web-{E95752C1-6D3D-4A3E-A52D-4CADEEB55226}" dt="2020-07-20T19:52:43.544" v="38"/>
        <pc:sldMkLst>
          <pc:docMk/>
          <pc:sldMk cId="3134844184" sldId="331"/>
        </pc:sldMkLst>
      </pc:sldChg>
    </pc:docChg>
  </pc:docChgLst>
  <pc:docChgLst>
    <pc:chgData name="DWard (David)" userId="S::david.ward@water.co.nz::4f418341-23f0-4a52-a727-6abf7a7ca7fc" providerId="AD" clId="Web-{11F99855-939A-4B9E-A43A-BCD3C6DBAB42}"/>
    <pc:docChg chg="modSld">
      <pc:chgData name="DWard (David)" userId="S::david.ward@water.co.nz::4f418341-23f0-4a52-a727-6abf7a7ca7fc" providerId="AD" clId="Web-{11F99855-939A-4B9E-A43A-BCD3C6DBAB42}" dt="2020-04-06T23:52:49.145" v="224" actId="20577"/>
      <pc:docMkLst>
        <pc:docMk/>
      </pc:docMkLst>
      <pc:sldChg chg="modSp">
        <pc:chgData name="DWard (David)" userId="S::david.ward@water.co.nz::4f418341-23f0-4a52-a727-6abf7a7ca7fc" providerId="AD" clId="Web-{11F99855-939A-4B9E-A43A-BCD3C6DBAB42}" dt="2020-04-06T23:52:49.145" v="223" actId="20577"/>
        <pc:sldMkLst>
          <pc:docMk/>
          <pc:sldMk cId="1843821959" sldId="300"/>
        </pc:sldMkLst>
        <pc:spChg chg="mod">
          <ac:chgData name="DWard (David)" userId="S::david.ward@water.co.nz::4f418341-23f0-4a52-a727-6abf7a7ca7fc" providerId="AD" clId="Web-{11F99855-939A-4B9E-A43A-BCD3C6DBAB42}" dt="2020-04-06T23:52:49.145" v="223" actId="20577"/>
          <ac:spMkLst>
            <pc:docMk/>
            <pc:sldMk cId="1843821959" sldId="300"/>
            <ac:spMk id="3" creationId="{00000000-0000-0000-0000-000000000000}"/>
          </ac:spMkLst>
        </pc:spChg>
        <pc:spChg chg="mod">
          <ac:chgData name="DWard (David)" userId="S::david.ward@water.co.nz::4f418341-23f0-4a52-a727-6abf7a7ca7fc" providerId="AD" clId="Web-{11F99855-939A-4B9E-A43A-BCD3C6DBAB42}" dt="2020-04-06T23:47:36.425" v="18" actId="20577"/>
          <ac:spMkLst>
            <pc:docMk/>
            <pc:sldMk cId="1843821959" sldId="300"/>
            <ac:spMk id="5" creationId="{00000000-0000-0000-0000-000000000000}"/>
          </ac:spMkLst>
        </pc:spChg>
        <pc:picChg chg="mod">
          <ac:chgData name="DWard (David)" userId="S::david.ward@water.co.nz::4f418341-23f0-4a52-a727-6abf7a7ca7fc" providerId="AD" clId="Web-{11F99855-939A-4B9E-A43A-BCD3C6DBAB42}" dt="2020-04-06T23:51:43.833" v="139" actId="1076"/>
          <ac:picMkLst>
            <pc:docMk/>
            <pc:sldMk cId="1843821959" sldId="300"/>
            <ac:picMk id="2051" creationId="{00000000-0000-0000-0000-000000000000}"/>
          </ac:picMkLst>
        </pc:picChg>
      </pc:sldChg>
    </pc:docChg>
  </pc:docChgLst>
  <pc:docChgLst>
    <pc:chgData name="RJones (Ryan)" userId="S::ryan.jones@water.co.nz::495157be-c6be-43dc-b664-7f9a80a76366" providerId="AD" clId="Web-{2D2E4CAC-BC2A-4743-9B74-1A40F122C409}"/>
    <pc:docChg chg="modSld">
      <pc:chgData name="RJones (Ryan)" userId="S::ryan.jones@water.co.nz::495157be-c6be-43dc-b664-7f9a80a76366" providerId="AD" clId="Web-{2D2E4CAC-BC2A-4743-9B74-1A40F122C409}" dt="2020-07-16T01:56:02.506" v="4" actId="1076"/>
      <pc:docMkLst>
        <pc:docMk/>
      </pc:docMkLst>
      <pc:sldChg chg="addSp modSp">
        <pc:chgData name="RJones (Ryan)" userId="S::ryan.jones@water.co.nz::495157be-c6be-43dc-b664-7f9a80a76366" providerId="AD" clId="Web-{2D2E4CAC-BC2A-4743-9B74-1A40F122C409}" dt="2020-07-16T01:56:02.506" v="4" actId="1076"/>
        <pc:sldMkLst>
          <pc:docMk/>
          <pc:sldMk cId="3151051835" sldId="299"/>
        </pc:sldMkLst>
        <pc:picChg chg="add mod">
          <ac:chgData name="RJones (Ryan)" userId="S::ryan.jones@water.co.nz::495157be-c6be-43dc-b664-7f9a80a76366" providerId="AD" clId="Web-{2D2E4CAC-BC2A-4743-9B74-1A40F122C409}" dt="2020-07-16T01:56:02.506" v="4" actId="1076"/>
          <ac:picMkLst>
            <pc:docMk/>
            <pc:sldMk cId="3151051835" sldId="299"/>
            <ac:picMk id="2" creationId="{2A190BF0-B010-456D-A342-3F3CD7F25017}"/>
          </ac:picMkLst>
        </pc:picChg>
      </pc:sldChg>
    </pc:docChg>
  </pc:docChgLst>
  <pc:docChgLst>
    <pc:chgData name="THawke (Tuan)" userId="S::tuan.hawke@water.co.nz::4387b272-f300-4c19-8eea-c44bf62c5134" providerId="AD" clId="Web-{705243B3-9C19-4B72-AC34-DDF30687547C}"/>
    <pc:docChg chg="addSld modSld modSection">
      <pc:chgData name="THawke (Tuan)" userId="S::tuan.hawke@water.co.nz::4387b272-f300-4c19-8eea-c44bf62c5134" providerId="AD" clId="Web-{705243B3-9C19-4B72-AC34-DDF30687547C}" dt="2020-07-27T02:34:54.022" v="15"/>
      <pc:docMkLst>
        <pc:docMk/>
      </pc:docMkLst>
      <pc:sldChg chg="addSp modSp new">
        <pc:chgData name="THawke (Tuan)" userId="S::tuan.hawke@water.co.nz::4387b272-f300-4c19-8eea-c44bf62c5134" providerId="AD" clId="Web-{705243B3-9C19-4B72-AC34-DDF30687547C}" dt="2020-07-27T02:34:54.022" v="15"/>
        <pc:sldMkLst>
          <pc:docMk/>
          <pc:sldMk cId="910379230" sldId="814"/>
        </pc:sldMkLst>
        <pc:spChg chg="mod">
          <ac:chgData name="THawke (Tuan)" userId="S::tuan.hawke@water.co.nz::4387b272-f300-4c19-8eea-c44bf62c5134" providerId="AD" clId="Web-{705243B3-9C19-4B72-AC34-DDF30687547C}" dt="2020-07-27T02:34:45.960" v="14" actId="20577"/>
          <ac:spMkLst>
            <pc:docMk/>
            <pc:sldMk cId="910379230" sldId="814"/>
            <ac:spMk id="2" creationId="{EA59F071-8DD5-49C2-A32A-31CAE5EF8B88}"/>
          </ac:spMkLst>
        </pc:spChg>
        <pc:picChg chg="add">
          <ac:chgData name="THawke (Tuan)" userId="S::tuan.hawke@water.co.nz::4387b272-f300-4c19-8eea-c44bf62c5134" providerId="AD" clId="Web-{705243B3-9C19-4B72-AC34-DDF30687547C}" dt="2020-07-27T02:34:54.022" v="15"/>
          <ac:picMkLst>
            <pc:docMk/>
            <pc:sldMk cId="910379230" sldId="814"/>
            <ac:picMk id="5" creationId="{D69A5CD8-15A1-4D01-AC48-EE9C08C3F5CB}"/>
          </ac:picMkLst>
        </pc:picChg>
      </pc:sldChg>
    </pc:docChg>
  </pc:docChgLst>
  <pc:docChgLst>
    <pc:chgData name="DWard (David)" userId="S::david.ward@water.co.nz::4f418341-23f0-4a52-a727-6abf7a7ca7fc" providerId="AD" clId="Web-{C3D4FEF6-E327-4791-8406-B3AD10E24A83}"/>
    <pc:docChg chg="addSld modSld sldOrd">
      <pc:chgData name="DWard (David)" userId="S::david.ward@water.co.nz::4f418341-23f0-4a52-a727-6abf7a7ca7fc" providerId="AD" clId="Web-{C3D4FEF6-E327-4791-8406-B3AD10E24A83}" dt="2020-04-07T21:36:18.243" v="56" actId="1076"/>
      <pc:docMkLst>
        <pc:docMk/>
      </pc:docMkLst>
      <pc:sldChg chg="addSp delSp modSp add ord replId">
        <pc:chgData name="DWard (David)" userId="S::david.ward@water.co.nz::4f418341-23f0-4a52-a727-6abf7a7ca7fc" providerId="AD" clId="Web-{C3D4FEF6-E327-4791-8406-B3AD10E24A83}" dt="2020-04-07T21:36:18.243" v="56" actId="1076"/>
        <pc:sldMkLst>
          <pc:docMk/>
          <pc:sldMk cId="3457265151" sldId="304"/>
        </pc:sldMkLst>
        <pc:spChg chg="mod">
          <ac:chgData name="DWard (David)" userId="S::david.ward@water.co.nz::4f418341-23f0-4a52-a727-6abf7a7ca7fc" providerId="AD" clId="Web-{C3D4FEF6-E327-4791-8406-B3AD10E24A83}" dt="2020-04-07T21:27:53.054" v="4" actId="20577"/>
          <ac:spMkLst>
            <pc:docMk/>
            <pc:sldMk cId="3457265151" sldId="304"/>
            <ac:spMk id="2" creationId="{D420C56B-6FA5-4837-93FF-D92B7DF792A2}"/>
          </ac:spMkLst>
        </pc:spChg>
        <pc:spChg chg="del mod">
          <ac:chgData name="DWard (David)" userId="S::david.ward@water.co.nz::4f418341-23f0-4a52-a727-6abf7a7ca7fc" providerId="AD" clId="Web-{C3D4FEF6-E327-4791-8406-B3AD10E24A83}" dt="2020-04-07T21:28:08.445" v="12"/>
          <ac:spMkLst>
            <pc:docMk/>
            <pc:sldMk cId="3457265151" sldId="304"/>
            <ac:spMk id="4" creationId="{F4E75261-56F2-4EAC-81AD-B3EFB314DA7C}"/>
          </ac:spMkLst>
        </pc:spChg>
        <pc:spChg chg="add mod">
          <ac:chgData name="DWard (David)" userId="S::david.ward@water.co.nz::4f418341-23f0-4a52-a727-6abf7a7ca7fc" providerId="AD" clId="Web-{C3D4FEF6-E327-4791-8406-B3AD10E24A83}" dt="2020-04-07T21:30:56.898" v="24" actId="1076"/>
          <ac:spMkLst>
            <pc:docMk/>
            <pc:sldMk cId="3457265151" sldId="304"/>
            <ac:spMk id="7" creationId="{51A875D2-0FDF-4E3F-BF58-6BC2504F33DA}"/>
          </ac:spMkLst>
        </pc:spChg>
        <pc:spChg chg="add mod">
          <ac:chgData name="DWard (David)" userId="S::david.ward@water.co.nz::4f418341-23f0-4a52-a727-6abf7a7ca7fc" providerId="AD" clId="Web-{C3D4FEF6-E327-4791-8406-B3AD10E24A83}" dt="2020-04-07T21:32:53.743" v="34" actId="1076"/>
          <ac:spMkLst>
            <pc:docMk/>
            <pc:sldMk cId="3457265151" sldId="304"/>
            <ac:spMk id="11" creationId="{73418573-FD26-4953-8D73-210DDAE2B858}"/>
          </ac:spMkLst>
        </pc:spChg>
        <pc:spChg chg="add mod">
          <ac:chgData name="DWard (David)" userId="S::david.ward@water.co.nz::4f418341-23f0-4a52-a727-6abf7a7ca7fc" providerId="AD" clId="Web-{C3D4FEF6-E327-4791-8406-B3AD10E24A83}" dt="2020-04-07T21:36:18.243" v="56" actId="1076"/>
          <ac:spMkLst>
            <pc:docMk/>
            <pc:sldMk cId="3457265151" sldId="304"/>
            <ac:spMk id="12" creationId="{7F1C70D8-3195-4102-B2B8-1FFAF6B67411}"/>
          </ac:spMkLst>
        </pc:spChg>
        <pc:spChg chg="add mod">
          <ac:chgData name="DWard (David)" userId="S::david.ward@water.co.nz::4f418341-23f0-4a52-a727-6abf7a7ca7fc" providerId="AD" clId="Web-{C3D4FEF6-E327-4791-8406-B3AD10E24A83}" dt="2020-04-07T21:36:08.118" v="54" actId="1076"/>
          <ac:spMkLst>
            <pc:docMk/>
            <pc:sldMk cId="3457265151" sldId="304"/>
            <ac:spMk id="15" creationId="{FA3058E1-3957-49E8-A5E5-EB4DAF2D9965}"/>
          </ac:spMkLst>
        </pc:spChg>
        <pc:picChg chg="add mod modCrop">
          <ac:chgData name="DWard (David)" userId="S::david.ward@water.co.nz::4f418341-23f0-4a52-a727-6abf7a7ca7fc" providerId="AD" clId="Web-{C3D4FEF6-E327-4791-8406-B3AD10E24A83}" dt="2020-04-07T21:33:47.133" v="44" actId="1076"/>
          <ac:picMkLst>
            <pc:docMk/>
            <pc:sldMk cId="3457265151" sldId="304"/>
            <ac:picMk id="3" creationId="{80D49F0D-D512-4CFF-901E-68889FB0C2AE}"/>
          </ac:picMkLst>
        </pc:picChg>
        <pc:picChg chg="del">
          <ac:chgData name="DWard (David)" userId="S::david.ward@water.co.nz::4f418341-23f0-4a52-a727-6abf7a7ca7fc" providerId="AD" clId="Web-{C3D4FEF6-E327-4791-8406-B3AD10E24A83}" dt="2020-04-07T21:28:01.898" v="6"/>
          <ac:picMkLst>
            <pc:docMk/>
            <pc:sldMk cId="3457265151" sldId="304"/>
            <ac:picMk id="5" creationId="{E6E30F61-B19D-4D37-93A9-A8761823A8BE}"/>
          </ac:picMkLst>
        </pc:picChg>
        <pc:picChg chg="add mod">
          <ac:chgData name="DWard (David)" userId="S::david.ward@water.co.nz::4f418341-23f0-4a52-a727-6abf7a7ca7fc" providerId="AD" clId="Web-{C3D4FEF6-E327-4791-8406-B3AD10E24A83}" dt="2020-04-07T21:36:15.071" v="55" actId="1076"/>
          <ac:picMkLst>
            <pc:docMk/>
            <pc:sldMk cId="3457265151" sldId="304"/>
            <ac:picMk id="8" creationId="{DB30CA70-7E85-4A16-9254-0DF5C7AD16DB}"/>
          </ac:picMkLst>
        </pc:picChg>
        <pc:picChg chg="del">
          <ac:chgData name="DWard (David)" userId="S::david.ward@water.co.nz::4f418341-23f0-4a52-a727-6abf7a7ca7fc" providerId="AD" clId="Web-{C3D4FEF6-E327-4791-8406-B3AD10E24A83}" dt="2020-04-07T21:28:03.320" v="7"/>
          <ac:picMkLst>
            <pc:docMk/>
            <pc:sldMk cId="3457265151" sldId="304"/>
            <ac:picMk id="9" creationId="{CF6B27E2-7A1F-4902-A1DA-180749DE6DE5}"/>
          </ac:picMkLst>
        </pc:picChg>
        <pc:picChg chg="add mod">
          <ac:chgData name="DWard (David)" userId="S::david.ward@water.co.nz::4f418341-23f0-4a52-a727-6abf7a7ca7fc" providerId="AD" clId="Web-{C3D4FEF6-E327-4791-8406-B3AD10E24A83}" dt="2020-04-07T21:36:03.915" v="53" actId="1076"/>
          <ac:picMkLst>
            <pc:docMk/>
            <pc:sldMk cId="3457265151" sldId="304"/>
            <ac:picMk id="13" creationId="{0A2A2373-9643-458B-9C51-7216C8FBF2DE}"/>
          </ac:picMkLst>
        </pc:picChg>
      </pc:sldChg>
    </pc:docChg>
  </pc:docChgLst>
  <pc:docChgLst>
    <pc:chgData name="ABisset (Amanda)" userId="S::amanda.bisset@water.co.nz::8abe1d3f-31c6-4852-bde8-0c9ecfc0b576" providerId="AD" clId="Web-{9406BBF7-17F1-486F-B8BE-EA5DFC250BD3}"/>
    <pc:docChg chg="addSld modSld sldOrd">
      <pc:chgData name="ABisset (Amanda)" userId="S::amanda.bisset@water.co.nz::8abe1d3f-31c6-4852-bde8-0c9ecfc0b576" providerId="AD" clId="Web-{9406BBF7-17F1-486F-B8BE-EA5DFC250BD3}" dt="2020-03-25T18:00:43.156" v="490" actId="20577"/>
      <pc:docMkLst>
        <pc:docMk/>
      </pc:docMkLst>
      <pc:sldChg chg="modSp ord">
        <pc:chgData name="ABisset (Amanda)" userId="S::amanda.bisset@water.co.nz::8abe1d3f-31c6-4852-bde8-0c9ecfc0b576" providerId="AD" clId="Web-{9406BBF7-17F1-486F-B8BE-EA5DFC250BD3}" dt="2020-03-25T18:00:43.156" v="489" actId="20577"/>
        <pc:sldMkLst>
          <pc:docMk/>
          <pc:sldMk cId="1755977335" sldId="275"/>
        </pc:sldMkLst>
        <pc:spChg chg="mod">
          <ac:chgData name="ABisset (Amanda)" userId="S::amanda.bisset@water.co.nz::8abe1d3f-31c6-4852-bde8-0c9ecfc0b576" providerId="AD" clId="Web-{9406BBF7-17F1-486F-B8BE-EA5DFC250BD3}" dt="2020-03-25T18:00:43.156" v="489" actId="20577"/>
          <ac:spMkLst>
            <pc:docMk/>
            <pc:sldMk cId="1755977335" sldId="275"/>
            <ac:spMk id="3" creationId="{00000000-0000-0000-0000-000000000000}"/>
          </ac:spMkLst>
        </pc:spChg>
      </pc:sldChg>
      <pc:sldChg chg="modSp add replId">
        <pc:chgData name="ABisset (Amanda)" userId="S::amanda.bisset@water.co.nz::8abe1d3f-31c6-4852-bde8-0c9ecfc0b576" providerId="AD" clId="Web-{9406BBF7-17F1-486F-B8BE-EA5DFC250BD3}" dt="2020-03-25T17:49:15.605" v="168" actId="20577"/>
        <pc:sldMkLst>
          <pc:docMk/>
          <pc:sldMk cId="1727477488" sldId="279"/>
        </pc:sldMkLst>
        <pc:spChg chg="mod">
          <ac:chgData name="ABisset (Amanda)" userId="S::amanda.bisset@water.co.nz::8abe1d3f-31c6-4852-bde8-0c9ecfc0b576" providerId="AD" clId="Web-{9406BBF7-17F1-486F-B8BE-EA5DFC250BD3}" dt="2020-03-25T17:49:15.605" v="168" actId="20577"/>
          <ac:spMkLst>
            <pc:docMk/>
            <pc:sldMk cId="1727477488" sldId="279"/>
            <ac:spMk id="3" creationId="{00000000-0000-0000-0000-000000000000}"/>
          </ac:spMkLst>
        </pc:spChg>
      </pc:sldChg>
    </pc:docChg>
  </pc:docChgLst>
  <pc:docChgLst>
    <pc:chgData name="DWard (David)" userId="S::david.ward@water.co.nz::4f418341-23f0-4a52-a727-6abf7a7ca7fc" providerId="AD" clId="Web-{A7707C74-E958-48CD-A930-7B7AB77A1F20}"/>
    <pc:docChg chg="addSld modSld">
      <pc:chgData name="DWard (David)" userId="S::david.ward@water.co.nz::4f418341-23f0-4a52-a727-6abf7a7ca7fc" providerId="AD" clId="Web-{A7707C74-E958-48CD-A930-7B7AB77A1F20}" dt="2020-04-07T03:19:28.689" v="169"/>
      <pc:docMkLst>
        <pc:docMk/>
      </pc:docMkLst>
      <pc:sldChg chg="modSp">
        <pc:chgData name="DWard (David)" userId="S::david.ward@water.co.nz::4f418341-23f0-4a52-a727-6abf7a7ca7fc" providerId="AD" clId="Web-{A7707C74-E958-48CD-A930-7B7AB77A1F20}" dt="2020-04-07T03:19:28.689" v="169"/>
        <pc:sldMkLst>
          <pc:docMk/>
          <pc:sldMk cId="390454108" sldId="273"/>
        </pc:sldMkLst>
        <pc:picChg chg="mod">
          <ac:chgData name="DWard (David)" userId="S::david.ward@water.co.nz::4f418341-23f0-4a52-a727-6abf7a7ca7fc" providerId="AD" clId="Web-{A7707C74-E958-48CD-A930-7B7AB77A1F20}" dt="2020-04-07T03:19:28.689" v="169"/>
          <ac:picMkLst>
            <pc:docMk/>
            <pc:sldMk cId="390454108" sldId="273"/>
            <ac:picMk id="8" creationId="{02CFAC00-8E55-4431-8A45-E5696272B69B}"/>
          </ac:picMkLst>
        </pc:picChg>
      </pc:sldChg>
      <pc:sldChg chg="addSp modSp">
        <pc:chgData name="DWard (David)" userId="S::david.ward@water.co.nz::4f418341-23f0-4a52-a727-6abf7a7ca7fc" providerId="AD" clId="Web-{A7707C74-E958-48CD-A930-7B7AB77A1F20}" dt="2020-04-07T03:17:33.190" v="160" actId="1076"/>
        <pc:sldMkLst>
          <pc:docMk/>
          <pc:sldMk cId="2450650082" sldId="281"/>
        </pc:sldMkLst>
        <pc:picChg chg="add mod">
          <ac:chgData name="DWard (David)" userId="S::david.ward@water.co.nz::4f418341-23f0-4a52-a727-6abf7a7ca7fc" providerId="AD" clId="Web-{A7707C74-E958-48CD-A930-7B7AB77A1F20}" dt="2020-04-07T03:17:26.674" v="158" actId="1076"/>
          <ac:picMkLst>
            <pc:docMk/>
            <pc:sldMk cId="2450650082" sldId="281"/>
            <ac:picMk id="3" creationId="{F9CB933B-C805-4501-9ABE-47E2700E09E1}"/>
          </ac:picMkLst>
        </pc:picChg>
        <pc:picChg chg="mod">
          <ac:chgData name="DWard (David)" userId="S::david.ward@water.co.nz::4f418341-23f0-4a52-a727-6abf7a7ca7fc" providerId="AD" clId="Web-{A7707C74-E958-48CD-A930-7B7AB77A1F20}" dt="2020-04-07T03:17:33.190" v="160" actId="1076"/>
          <ac:picMkLst>
            <pc:docMk/>
            <pc:sldMk cId="2450650082" sldId="281"/>
            <ac:picMk id="8" creationId="{05B88EEB-4566-4173-9E64-BCA132060A9E}"/>
          </ac:picMkLst>
        </pc:picChg>
      </pc:sldChg>
      <pc:sldChg chg="modSp">
        <pc:chgData name="DWard (David)" userId="S::david.ward@water.co.nz::4f418341-23f0-4a52-a727-6abf7a7ca7fc" providerId="AD" clId="Web-{A7707C74-E958-48CD-A930-7B7AB77A1F20}" dt="2020-04-07T03:04:38.974" v="14" actId="20577"/>
        <pc:sldMkLst>
          <pc:docMk/>
          <pc:sldMk cId="1516851482" sldId="295"/>
        </pc:sldMkLst>
        <pc:spChg chg="mod">
          <ac:chgData name="DWard (David)" userId="S::david.ward@water.co.nz::4f418341-23f0-4a52-a727-6abf7a7ca7fc" providerId="AD" clId="Web-{A7707C74-E958-48CD-A930-7B7AB77A1F20}" dt="2020-04-07T03:04:38.974" v="14" actId="20577"/>
          <ac:spMkLst>
            <pc:docMk/>
            <pc:sldMk cId="1516851482" sldId="295"/>
            <ac:spMk id="5" creationId="{4FEDADCA-5583-4949-A540-D271D86D3A9E}"/>
          </ac:spMkLst>
        </pc:spChg>
      </pc:sldChg>
      <pc:sldChg chg="modSp">
        <pc:chgData name="DWard (David)" userId="S::david.ward@water.co.nz::4f418341-23f0-4a52-a727-6abf7a7ca7fc" providerId="AD" clId="Web-{A7707C74-E958-48CD-A930-7B7AB77A1F20}" dt="2020-04-07T03:11:59.832" v="115" actId="1076"/>
        <pc:sldMkLst>
          <pc:docMk/>
          <pc:sldMk cId="3151051835" sldId="299"/>
        </pc:sldMkLst>
        <pc:spChg chg="mod">
          <ac:chgData name="DWard (David)" userId="S::david.ward@water.co.nz::4f418341-23f0-4a52-a727-6abf7a7ca7fc" providerId="AD" clId="Web-{A7707C74-E958-48CD-A930-7B7AB77A1F20}" dt="2020-04-07T03:11:42.066" v="114" actId="1076"/>
          <ac:spMkLst>
            <pc:docMk/>
            <pc:sldMk cId="3151051835" sldId="299"/>
            <ac:spMk id="11" creationId="{00000000-0000-0000-0000-000000000000}"/>
          </ac:spMkLst>
        </pc:spChg>
        <pc:picChg chg="mod">
          <ac:chgData name="DWard (David)" userId="S::david.ward@water.co.nz::4f418341-23f0-4a52-a727-6abf7a7ca7fc" providerId="AD" clId="Web-{A7707C74-E958-48CD-A930-7B7AB77A1F20}" dt="2020-04-07T03:11:59.832" v="115" actId="1076"/>
          <ac:picMkLst>
            <pc:docMk/>
            <pc:sldMk cId="3151051835" sldId="299"/>
            <ac:picMk id="1036" creationId="{00000000-0000-0000-0000-000000000000}"/>
          </ac:picMkLst>
        </pc:picChg>
      </pc:sldChg>
      <pc:sldChg chg="modSp">
        <pc:chgData name="DWard (David)" userId="S::david.ward@water.co.nz::4f418341-23f0-4a52-a727-6abf7a7ca7fc" providerId="AD" clId="Web-{A7707C74-E958-48CD-A930-7B7AB77A1F20}" dt="2020-04-07T03:09:52.863" v="66" actId="20577"/>
        <pc:sldMkLst>
          <pc:docMk/>
          <pc:sldMk cId="1843821959" sldId="300"/>
        </pc:sldMkLst>
        <pc:spChg chg="mod">
          <ac:chgData name="DWard (David)" userId="S::david.ward@water.co.nz::4f418341-23f0-4a52-a727-6abf7a7ca7fc" providerId="AD" clId="Web-{A7707C74-E958-48CD-A930-7B7AB77A1F20}" dt="2020-04-07T03:09:52.863" v="66" actId="20577"/>
          <ac:spMkLst>
            <pc:docMk/>
            <pc:sldMk cId="1843821959" sldId="300"/>
            <ac:spMk id="3" creationId="{00000000-0000-0000-0000-000000000000}"/>
          </ac:spMkLst>
        </pc:spChg>
      </pc:sldChg>
      <pc:sldChg chg="addSp delSp modSp add replId">
        <pc:chgData name="DWard (David)" userId="S::david.ward@water.co.nz::4f418341-23f0-4a52-a727-6abf7a7ca7fc" providerId="AD" clId="Web-{A7707C74-E958-48CD-A930-7B7AB77A1F20}" dt="2020-04-07T03:14:32.518" v="147" actId="1076"/>
        <pc:sldMkLst>
          <pc:docMk/>
          <pc:sldMk cId="4167322336" sldId="301"/>
        </pc:sldMkLst>
        <pc:spChg chg="mod">
          <ac:chgData name="DWard (David)" userId="S::david.ward@water.co.nz::4f418341-23f0-4a52-a727-6abf7a7ca7fc" providerId="AD" clId="Web-{A7707C74-E958-48CD-A930-7B7AB77A1F20}" dt="2020-04-07T03:08:36.332" v="48" actId="20577"/>
          <ac:spMkLst>
            <pc:docMk/>
            <pc:sldMk cId="4167322336" sldId="301"/>
            <ac:spMk id="5" creationId="{00000000-0000-0000-0000-000000000000}"/>
          </ac:spMkLst>
        </pc:spChg>
        <pc:spChg chg="add mod">
          <ac:chgData name="DWard (David)" userId="S::david.ward@water.co.nz::4f418341-23f0-4a52-a727-6abf7a7ca7fc" providerId="AD" clId="Web-{A7707C74-E958-48CD-A930-7B7AB77A1F20}" dt="2020-04-07T03:12:37.456" v="138" actId="20577"/>
          <ac:spMkLst>
            <pc:docMk/>
            <pc:sldMk cId="4167322336" sldId="301"/>
            <ac:spMk id="7" creationId="{90F214C6-43FE-4A2D-867A-3638B536C1E8}"/>
          </ac:spMkLst>
        </pc:spChg>
        <pc:spChg chg="add mod">
          <ac:chgData name="DWard (David)" userId="S::david.ward@water.co.nz::4f418341-23f0-4a52-a727-6abf7a7ca7fc" providerId="AD" clId="Web-{A7707C74-E958-48CD-A930-7B7AB77A1F20}" dt="2020-04-07T03:14:32.518" v="147" actId="1076"/>
          <ac:spMkLst>
            <pc:docMk/>
            <pc:sldMk cId="4167322336" sldId="301"/>
            <ac:spMk id="8" creationId="{7FC0B850-0118-4048-A87F-3B829AFB32E0}"/>
          </ac:spMkLst>
        </pc:spChg>
        <pc:spChg chg="del">
          <ac:chgData name="DWard (David)" userId="S::david.ward@water.co.nz::4f418341-23f0-4a52-a727-6abf7a7ca7fc" providerId="AD" clId="Web-{A7707C74-E958-48CD-A930-7B7AB77A1F20}" dt="2020-04-07T03:09:59.441" v="70"/>
          <ac:spMkLst>
            <pc:docMk/>
            <pc:sldMk cId="4167322336" sldId="301"/>
            <ac:spMk id="11" creationId="{00000000-0000-0000-0000-000000000000}"/>
          </ac:spMkLst>
        </pc:spChg>
        <pc:spChg chg="del">
          <ac:chgData name="DWard (David)" userId="S::david.ward@water.co.nz::4f418341-23f0-4a52-a727-6abf7a7ca7fc" providerId="AD" clId="Web-{A7707C74-E958-48CD-A930-7B7AB77A1F20}" dt="2020-04-07T03:09:57.379" v="69"/>
          <ac:spMkLst>
            <pc:docMk/>
            <pc:sldMk cId="4167322336" sldId="301"/>
            <ac:spMk id="15" creationId="{00000000-0000-0000-0000-000000000000}"/>
          </ac:spMkLst>
        </pc:spChg>
        <pc:picChg chg="add mod modCrop">
          <ac:chgData name="DWard (David)" userId="S::david.ward@water.co.nz::4f418341-23f0-4a52-a727-6abf7a7ca7fc" providerId="AD" clId="Web-{A7707C74-E958-48CD-A930-7B7AB77A1F20}" dt="2020-04-07T03:07:57.505" v="26" actId="1076"/>
          <ac:picMkLst>
            <pc:docMk/>
            <pc:sldMk cId="4167322336" sldId="301"/>
            <ac:picMk id="2" creationId="{8BBF6958-2E99-4EBF-A592-D539DA74FA63}"/>
          </ac:picMkLst>
        </pc:picChg>
        <pc:picChg chg="add mod">
          <ac:chgData name="DWard (David)" userId="S::david.ward@water.co.nz::4f418341-23f0-4a52-a727-6abf7a7ca7fc" providerId="AD" clId="Web-{A7707C74-E958-48CD-A930-7B7AB77A1F20}" dt="2020-04-07T03:12:10.988" v="116" actId="1076"/>
          <ac:picMkLst>
            <pc:docMk/>
            <pc:sldMk cId="4167322336" sldId="301"/>
            <ac:picMk id="4" creationId="{60C33D6F-9459-413B-92FC-06CABC3A669A}"/>
          </ac:picMkLst>
        </pc:picChg>
        <pc:picChg chg="del">
          <ac:chgData name="DWard (David)" userId="S::david.ward@water.co.nz::4f418341-23f0-4a52-a727-6abf7a7ca7fc" providerId="AD" clId="Web-{A7707C74-E958-48CD-A930-7B7AB77A1F20}" dt="2020-04-07T03:07:19.114" v="17"/>
          <ac:picMkLst>
            <pc:docMk/>
            <pc:sldMk cId="4167322336" sldId="301"/>
            <ac:picMk id="1029" creationId="{00000000-0000-0000-0000-000000000000}"/>
          </ac:picMkLst>
        </pc:picChg>
        <pc:picChg chg="del">
          <ac:chgData name="DWard (David)" userId="S::david.ward@water.co.nz::4f418341-23f0-4a52-a727-6abf7a7ca7fc" providerId="AD" clId="Web-{A7707C74-E958-48CD-A930-7B7AB77A1F20}" dt="2020-04-07T03:07:20.536" v="18"/>
          <ac:picMkLst>
            <pc:docMk/>
            <pc:sldMk cId="4167322336" sldId="301"/>
            <ac:picMk id="1036" creationId="{00000000-0000-0000-0000-000000000000}"/>
          </ac:picMkLst>
        </pc:picChg>
        <pc:picChg chg="del">
          <ac:chgData name="DWard (David)" userId="S::david.ward@water.co.nz::4f418341-23f0-4a52-a727-6abf7a7ca7fc" providerId="AD" clId="Web-{A7707C74-E958-48CD-A930-7B7AB77A1F20}" dt="2020-04-07T03:07:21.661" v="19"/>
          <ac:picMkLst>
            <pc:docMk/>
            <pc:sldMk cId="4167322336" sldId="301"/>
            <ac:picMk id="1037" creationId="{00000000-0000-0000-0000-000000000000}"/>
          </ac:picMkLst>
        </pc:picChg>
      </pc:sldChg>
    </pc:docChg>
  </pc:docChgLst>
  <pc:docChgLst>
    <pc:chgData name="Kevin" userId="bf9b01d6-bbd6-4a3a-aa35-85498d268610" providerId="ADAL" clId="{2784F3D5-3F4B-4015-8A1D-C315FC55912F}"/>
    <pc:docChg chg="undo custSel addSld delSld modSld sldOrd modNotesMaster">
      <pc:chgData name="Kevin" userId="bf9b01d6-bbd6-4a3a-aa35-85498d268610" providerId="ADAL" clId="{2784F3D5-3F4B-4015-8A1D-C315FC55912F}" dt="2020-04-05T22:26:30.793" v="2008" actId="20577"/>
      <pc:docMkLst>
        <pc:docMk/>
      </pc:docMkLst>
      <pc:sldChg chg="modNotesTx">
        <pc:chgData name="Kevin" userId="bf9b01d6-bbd6-4a3a-aa35-85498d268610" providerId="ADAL" clId="{2784F3D5-3F4B-4015-8A1D-C315FC55912F}" dt="2020-04-05T20:33:11.434" v="455" actId="20577"/>
        <pc:sldMkLst>
          <pc:docMk/>
          <pc:sldMk cId="511004411" sldId="257"/>
        </pc:sldMkLst>
      </pc:sldChg>
      <pc:sldChg chg="modNotesTx">
        <pc:chgData name="Kevin" userId="bf9b01d6-bbd6-4a3a-aa35-85498d268610" providerId="ADAL" clId="{2784F3D5-3F4B-4015-8A1D-C315FC55912F}" dt="2020-04-05T20:41:47.444" v="890" actId="313"/>
        <pc:sldMkLst>
          <pc:docMk/>
          <pc:sldMk cId="1560905498" sldId="269"/>
        </pc:sldMkLst>
      </pc:sldChg>
      <pc:sldChg chg="modNotesTx">
        <pc:chgData name="Kevin" userId="bf9b01d6-bbd6-4a3a-aa35-85498d268610" providerId="ADAL" clId="{2784F3D5-3F4B-4015-8A1D-C315FC55912F}" dt="2020-04-05T20:42:28.457" v="937" actId="313"/>
        <pc:sldMkLst>
          <pc:docMk/>
          <pc:sldMk cId="2400246150" sldId="270"/>
        </pc:sldMkLst>
      </pc:sldChg>
      <pc:sldChg chg="addSp delSp modSp modNotesTx">
        <pc:chgData name="Kevin" userId="bf9b01d6-bbd6-4a3a-aa35-85498d268610" providerId="ADAL" clId="{2784F3D5-3F4B-4015-8A1D-C315FC55912F}" dt="2020-04-05T20:48:48.244" v="1333" actId="20577"/>
        <pc:sldMkLst>
          <pc:docMk/>
          <pc:sldMk cId="390454108" sldId="271"/>
        </pc:sldMkLst>
        <pc:spChg chg="mod">
          <ac:chgData name="Kevin" userId="bf9b01d6-bbd6-4a3a-aa35-85498d268610" providerId="ADAL" clId="{2784F3D5-3F4B-4015-8A1D-C315FC55912F}" dt="2020-04-03T00:50:07.829" v="422" actId="20577"/>
          <ac:spMkLst>
            <pc:docMk/>
            <pc:sldMk cId="390454108" sldId="271"/>
            <ac:spMk id="3" creationId="{00000000-0000-0000-0000-000000000000}"/>
          </ac:spMkLst>
        </pc:spChg>
        <pc:spChg chg="add mod">
          <ac:chgData name="Kevin" userId="bf9b01d6-bbd6-4a3a-aa35-85498d268610" providerId="ADAL" clId="{2784F3D5-3F4B-4015-8A1D-C315FC55912F}" dt="2020-04-03T00:50:16.085" v="425" actId="1076"/>
          <ac:spMkLst>
            <pc:docMk/>
            <pc:sldMk cId="390454108" sldId="271"/>
            <ac:spMk id="5" creationId="{4FEDADCA-5583-4949-A540-D271D86D3A9E}"/>
          </ac:spMkLst>
        </pc:spChg>
        <pc:spChg chg="add">
          <ac:chgData name="Kevin" userId="bf9b01d6-bbd6-4a3a-aa35-85498d268610" providerId="ADAL" clId="{2784F3D5-3F4B-4015-8A1D-C315FC55912F}" dt="2020-04-03T00:48:50.825" v="372"/>
          <ac:spMkLst>
            <pc:docMk/>
            <pc:sldMk cId="390454108" sldId="271"/>
            <ac:spMk id="9" creationId="{A4005295-1B5E-42D2-8257-A394481AEEA3}"/>
          </ac:spMkLst>
        </pc:spChg>
        <pc:grpChg chg="add mod">
          <ac:chgData name="Kevin" userId="bf9b01d6-bbd6-4a3a-aa35-85498d268610" providerId="ADAL" clId="{2784F3D5-3F4B-4015-8A1D-C315FC55912F}" dt="2020-04-03T00:48:55.406" v="373" actId="1076"/>
          <ac:grpSpMkLst>
            <pc:docMk/>
            <pc:sldMk cId="390454108" sldId="271"/>
            <ac:grpSpMk id="6" creationId="{9B0C71FF-2803-4CCA-82B4-7DD4858748AD}"/>
          </ac:grpSpMkLst>
        </pc:grpChg>
        <pc:picChg chg="add del mod">
          <ac:chgData name="Kevin" userId="bf9b01d6-bbd6-4a3a-aa35-85498d268610" providerId="ADAL" clId="{2784F3D5-3F4B-4015-8A1D-C315FC55912F}" dt="2020-04-03T00:48:34.525" v="371" actId="478"/>
          <ac:picMkLst>
            <pc:docMk/>
            <pc:sldMk cId="390454108" sldId="271"/>
            <ac:picMk id="4" creationId="{826820D1-E87E-4132-82EC-68431F29000E}"/>
          </ac:picMkLst>
        </pc:picChg>
        <pc:picChg chg="add">
          <ac:chgData name="Kevin" userId="bf9b01d6-bbd6-4a3a-aa35-85498d268610" providerId="ADAL" clId="{2784F3D5-3F4B-4015-8A1D-C315FC55912F}" dt="2020-04-03T00:48:50.825" v="372"/>
          <ac:picMkLst>
            <pc:docMk/>
            <pc:sldMk cId="390454108" sldId="271"/>
            <ac:picMk id="7" creationId="{1189D8EB-727B-4451-8D2E-467D8C6ED637}"/>
          </ac:picMkLst>
        </pc:picChg>
        <pc:picChg chg="add">
          <ac:chgData name="Kevin" userId="bf9b01d6-bbd6-4a3a-aa35-85498d268610" providerId="ADAL" clId="{2784F3D5-3F4B-4015-8A1D-C315FC55912F}" dt="2020-04-03T00:48:50.825" v="372"/>
          <ac:picMkLst>
            <pc:docMk/>
            <pc:sldMk cId="390454108" sldId="271"/>
            <ac:picMk id="8" creationId="{157BB371-E4F5-49BC-8114-2905F9D59E21}"/>
          </ac:picMkLst>
        </pc:picChg>
      </pc:sldChg>
      <pc:sldChg chg="addSp delSp modSp modNotesTx">
        <pc:chgData name="Kevin" userId="bf9b01d6-bbd6-4a3a-aa35-85498d268610" providerId="ADAL" clId="{2784F3D5-3F4B-4015-8A1D-C315FC55912F}" dt="2020-04-05T20:49:47.666" v="1387" actId="20577"/>
        <pc:sldMkLst>
          <pc:docMk/>
          <pc:sldMk cId="390454108" sldId="272"/>
        </pc:sldMkLst>
        <pc:spChg chg="mod">
          <ac:chgData name="Kevin" userId="bf9b01d6-bbd6-4a3a-aa35-85498d268610" providerId="ADAL" clId="{2784F3D5-3F4B-4015-8A1D-C315FC55912F}" dt="2020-04-05T20:49:47.666" v="1387" actId="20577"/>
          <ac:spMkLst>
            <pc:docMk/>
            <pc:sldMk cId="390454108" sldId="272"/>
            <ac:spMk id="3" creationId="{00000000-0000-0000-0000-000000000000}"/>
          </ac:spMkLst>
        </pc:spChg>
        <pc:graphicFrameChg chg="add del mod modGraphic">
          <ac:chgData name="Kevin" userId="bf9b01d6-bbd6-4a3a-aa35-85498d268610" providerId="ADAL" clId="{2784F3D5-3F4B-4015-8A1D-C315FC55912F}" dt="2020-04-05T20:40:14.320" v="809" actId="21"/>
          <ac:graphicFrameMkLst>
            <pc:docMk/>
            <pc:sldMk cId="390454108" sldId="272"/>
            <ac:graphicFrameMk id="5" creationId="{1D60D91E-BE9D-4338-BCAD-10C16B175313}"/>
          </ac:graphicFrameMkLst>
        </pc:graphicFrameChg>
        <pc:picChg chg="add mod">
          <ac:chgData name="Kevin" userId="bf9b01d6-bbd6-4a3a-aa35-85498d268610" providerId="ADAL" clId="{2784F3D5-3F4B-4015-8A1D-C315FC55912F}" dt="2020-04-03T00:17:49.130" v="216" actId="14100"/>
          <ac:picMkLst>
            <pc:docMk/>
            <pc:sldMk cId="390454108" sldId="272"/>
            <ac:picMk id="4" creationId="{2E5CD590-0B6E-4479-8FE1-1B9409DB0C71}"/>
          </ac:picMkLst>
        </pc:picChg>
      </pc:sldChg>
      <pc:sldChg chg="ord">
        <pc:chgData name="Kevin" userId="bf9b01d6-bbd6-4a3a-aa35-85498d268610" providerId="ADAL" clId="{2784F3D5-3F4B-4015-8A1D-C315FC55912F}" dt="2020-04-03T00:23:41.303" v="337"/>
        <pc:sldMkLst>
          <pc:docMk/>
          <pc:sldMk cId="390454108" sldId="273"/>
        </pc:sldMkLst>
      </pc:sldChg>
      <pc:sldChg chg="modNotesTx">
        <pc:chgData name="Kevin" userId="bf9b01d6-bbd6-4a3a-aa35-85498d268610" providerId="ADAL" clId="{2784F3D5-3F4B-4015-8A1D-C315FC55912F}" dt="2020-04-05T22:26:30.793" v="2008" actId="20577"/>
        <pc:sldMkLst>
          <pc:docMk/>
          <pc:sldMk cId="390454108" sldId="276"/>
        </pc:sldMkLst>
      </pc:sldChg>
      <pc:sldChg chg="addSp delSp modSp">
        <pc:chgData name="Kevin" userId="bf9b01d6-bbd6-4a3a-aa35-85498d268610" providerId="ADAL" clId="{2784F3D5-3F4B-4015-8A1D-C315FC55912F}" dt="2020-04-03T00:51:03.688" v="434" actId="1076"/>
        <pc:sldMkLst>
          <pc:docMk/>
          <pc:sldMk cId="4031989196" sldId="279"/>
        </pc:sldMkLst>
        <pc:spChg chg="add del mod">
          <ac:chgData name="Kevin" userId="bf9b01d6-bbd6-4a3a-aa35-85498d268610" providerId="ADAL" clId="{2784F3D5-3F4B-4015-8A1D-C315FC55912F}" dt="2020-04-03T00:51:01.616" v="433" actId="1076"/>
          <ac:spMkLst>
            <pc:docMk/>
            <pc:sldMk cId="4031989196" sldId="279"/>
            <ac:spMk id="3" creationId="{00000000-0000-0000-0000-000000000000}"/>
          </ac:spMkLst>
        </pc:spChg>
        <pc:spChg chg="add del">
          <ac:chgData name="Kevin" userId="bf9b01d6-bbd6-4a3a-aa35-85498d268610" providerId="ADAL" clId="{2784F3D5-3F4B-4015-8A1D-C315FC55912F}" dt="2020-04-03T00:14:08.140" v="103" actId="478"/>
          <ac:spMkLst>
            <pc:docMk/>
            <pc:sldMk cId="4031989196" sldId="279"/>
            <ac:spMk id="5" creationId="{43DE1478-ECCC-45F4-900B-CE215569BF3D}"/>
          </ac:spMkLst>
        </pc:spChg>
        <pc:spChg chg="add del mod">
          <ac:chgData name="Kevin" userId="bf9b01d6-bbd6-4a3a-aa35-85498d268610" providerId="ADAL" clId="{2784F3D5-3F4B-4015-8A1D-C315FC55912F}" dt="2020-04-03T00:16:01.720" v="188"/>
          <ac:spMkLst>
            <pc:docMk/>
            <pc:sldMk cId="4031989196" sldId="279"/>
            <ac:spMk id="6" creationId="{5D7B2703-5B46-4B33-A53B-BED971A4A6B6}"/>
          </ac:spMkLst>
        </pc:spChg>
        <pc:spChg chg="add del mod">
          <ac:chgData name="Kevin" userId="bf9b01d6-bbd6-4a3a-aa35-85498d268610" providerId="ADAL" clId="{2784F3D5-3F4B-4015-8A1D-C315FC55912F}" dt="2020-04-03T00:14:08.140" v="103" actId="478"/>
          <ac:spMkLst>
            <pc:docMk/>
            <pc:sldMk cId="4031989196" sldId="279"/>
            <ac:spMk id="7" creationId="{C0D91A9D-FE4F-4635-85B2-6ECE52A80C0B}"/>
          </ac:spMkLst>
        </pc:spChg>
        <pc:picChg chg="add mod">
          <ac:chgData name="Kevin" userId="bf9b01d6-bbd6-4a3a-aa35-85498d268610" providerId="ADAL" clId="{2784F3D5-3F4B-4015-8A1D-C315FC55912F}" dt="2020-04-03T00:12:07.430" v="71" actId="14100"/>
          <ac:picMkLst>
            <pc:docMk/>
            <pc:sldMk cId="4031989196" sldId="279"/>
            <ac:picMk id="4" creationId="{F7654681-6D40-4CB9-8DCC-86A5BE308395}"/>
          </ac:picMkLst>
        </pc:picChg>
        <pc:picChg chg="add mod">
          <ac:chgData name="Kevin" userId="bf9b01d6-bbd6-4a3a-aa35-85498d268610" providerId="ADAL" clId="{2784F3D5-3F4B-4015-8A1D-C315FC55912F}" dt="2020-04-03T00:51:03.688" v="434" actId="1076"/>
          <ac:picMkLst>
            <pc:docMk/>
            <pc:sldMk cId="4031989196" sldId="279"/>
            <ac:picMk id="9" creationId="{BD214781-5F62-47EB-BB49-0ACF6A8C8809}"/>
          </ac:picMkLst>
        </pc:picChg>
        <pc:picChg chg="add del">
          <ac:chgData name="Kevin" userId="bf9b01d6-bbd6-4a3a-aa35-85498d268610" providerId="ADAL" clId="{2784F3D5-3F4B-4015-8A1D-C315FC55912F}" dt="2020-04-03T00:14:12.327" v="104" actId="478"/>
          <ac:picMkLst>
            <pc:docMk/>
            <pc:sldMk cId="4031989196" sldId="279"/>
            <ac:picMk id="2049" creationId="{49E24066-CBBD-45DF-B96C-0AA9FD41D158}"/>
          </ac:picMkLst>
        </pc:picChg>
      </pc:sldChg>
      <pc:sldChg chg="addSp modSp">
        <pc:chgData name="Kevin" userId="bf9b01d6-bbd6-4a3a-aa35-85498d268610" providerId="ADAL" clId="{2784F3D5-3F4B-4015-8A1D-C315FC55912F}" dt="2020-04-05T20:45:48.787" v="1103" actId="20577"/>
        <pc:sldMkLst>
          <pc:docMk/>
          <pc:sldMk cId="4031989196" sldId="280"/>
        </pc:sldMkLst>
        <pc:spChg chg="mod">
          <ac:chgData name="Kevin" userId="bf9b01d6-bbd6-4a3a-aa35-85498d268610" providerId="ADAL" clId="{2784F3D5-3F4B-4015-8A1D-C315FC55912F}" dt="2020-04-03T00:18:03.112" v="219" actId="20577"/>
          <ac:spMkLst>
            <pc:docMk/>
            <pc:sldMk cId="4031989196" sldId="280"/>
            <ac:spMk id="2" creationId="{00000000-0000-0000-0000-000000000000}"/>
          </ac:spMkLst>
        </pc:spChg>
        <pc:spChg chg="mod">
          <ac:chgData name="Kevin" userId="bf9b01d6-bbd6-4a3a-aa35-85498d268610" providerId="ADAL" clId="{2784F3D5-3F4B-4015-8A1D-C315FC55912F}" dt="2020-04-05T20:45:48.787" v="1103" actId="20577"/>
          <ac:spMkLst>
            <pc:docMk/>
            <pc:sldMk cId="4031989196" sldId="280"/>
            <ac:spMk id="3" creationId="{00000000-0000-0000-0000-000000000000}"/>
          </ac:spMkLst>
        </pc:spChg>
        <pc:picChg chg="add mod">
          <ac:chgData name="Kevin" userId="bf9b01d6-bbd6-4a3a-aa35-85498d268610" providerId="ADAL" clId="{2784F3D5-3F4B-4015-8A1D-C315FC55912F}" dt="2020-04-03T00:19:34.403" v="243" actId="1076"/>
          <ac:picMkLst>
            <pc:docMk/>
            <pc:sldMk cId="4031989196" sldId="280"/>
            <ac:picMk id="4" creationId="{BA19BCAE-AD70-4390-A9B3-4AE4E61A658E}"/>
          </ac:picMkLst>
        </pc:picChg>
      </pc:sldChg>
      <pc:sldChg chg="modNotesTx">
        <pc:chgData name="Kevin" userId="bf9b01d6-bbd6-4a3a-aa35-85498d268610" providerId="ADAL" clId="{2784F3D5-3F4B-4015-8A1D-C315FC55912F}" dt="2020-04-05T20:56:09.108" v="1700" actId="20577"/>
        <pc:sldMkLst>
          <pc:docMk/>
          <pc:sldMk cId="1525734185" sldId="282"/>
        </pc:sldMkLst>
      </pc:sldChg>
      <pc:sldChg chg="modNotesTx">
        <pc:chgData name="Kevin" userId="bf9b01d6-bbd6-4a3a-aa35-85498d268610" providerId="ADAL" clId="{2784F3D5-3F4B-4015-8A1D-C315FC55912F}" dt="2020-04-05T20:57:02.492" v="1738" actId="20577"/>
        <pc:sldMkLst>
          <pc:docMk/>
          <pc:sldMk cId="2515315033" sldId="283"/>
        </pc:sldMkLst>
      </pc:sldChg>
      <pc:sldChg chg="modNotesTx">
        <pc:chgData name="Kevin" userId="bf9b01d6-bbd6-4a3a-aa35-85498d268610" providerId="ADAL" clId="{2784F3D5-3F4B-4015-8A1D-C315FC55912F}" dt="2020-04-05T22:24:37.686" v="1942" actId="20577"/>
        <pc:sldMkLst>
          <pc:docMk/>
          <pc:sldMk cId="2925188095" sldId="284"/>
        </pc:sldMkLst>
      </pc:sldChg>
      <pc:sldChg chg="addSp modSp">
        <pc:chgData name="Kevin" userId="bf9b01d6-bbd6-4a3a-aa35-85498d268610" providerId="ADAL" clId="{2784F3D5-3F4B-4015-8A1D-C315FC55912F}" dt="2020-04-02T23:11:40.393" v="66" actId="108"/>
        <pc:sldMkLst>
          <pc:docMk/>
          <pc:sldMk cId="1071419326" sldId="285"/>
        </pc:sldMkLst>
        <pc:spChg chg="add mod">
          <ac:chgData name="Kevin" userId="bf9b01d6-bbd6-4a3a-aa35-85498d268610" providerId="ADAL" clId="{2784F3D5-3F4B-4015-8A1D-C315FC55912F}" dt="2020-04-02T23:11:40.393" v="66" actId="108"/>
          <ac:spMkLst>
            <pc:docMk/>
            <pc:sldMk cId="1071419326" sldId="285"/>
            <ac:spMk id="2" creationId="{22331238-EC6B-4EE5-833F-036A8E4A14AC}"/>
          </ac:spMkLst>
        </pc:spChg>
        <pc:spChg chg="add mod">
          <ac:chgData name="Kevin" userId="bf9b01d6-bbd6-4a3a-aa35-85498d268610" providerId="ADAL" clId="{2784F3D5-3F4B-4015-8A1D-C315FC55912F}" dt="2020-04-02T23:11:02.418" v="22" actId="20577"/>
          <ac:spMkLst>
            <pc:docMk/>
            <pc:sldMk cId="1071419326" sldId="285"/>
            <ac:spMk id="4" creationId="{9DF30268-9BCB-4BB2-9B19-8A5F4EC5E201}"/>
          </ac:spMkLst>
        </pc:spChg>
        <pc:spChg chg="add mod">
          <ac:chgData name="Kevin" userId="bf9b01d6-bbd6-4a3a-aa35-85498d268610" providerId="ADAL" clId="{2784F3D5-3F4B-4015-8A1D-C315FC55912F}" dt="2020-04-02T23:11:20.801" v="65" actId="1036"/>
          <ac:spMkLst>
            <pc:docMk/>
            <pc:sldMk cId="1071419326" sldId="285"/>
            <ac:spMk id="6" creationId="{B0DC3D06-F845-417C-B3F9-8706880ABA41}"/>
          </ac:spMkLst>
        </pc:spChg>
        <pc:spChg chg="add mod">
          <ac:chgData name="Kevin" userId="bf9b01d6-bbd6-4a3a-aa35-85498d268610" providerId="ADAL" clId="{2784F3D5-3F4B-4015-8A1D-C315FC55912F}" dt="2020-04-02T23:11:20.801" v="65" actId="1036"/>
          <ac:spMkLst>
            <pc:docMk/>
            <pc:sldMk cId="1071419326" sldId="285"/>
            <ac:spMk id="7" creationId="{9D9F07DF-C3B7-4F66-8870-2FB1EE2E614F}"/>
          </ac:spMkLst>
        </pc:spChg>
        <pc:spChg chg="add mod">
          <ac:chgData name="Kevin" userId="bf9b01d6-bbd6-4a3a-aa35-85498d268610" providerId="ADAL" clId="{2784F3D5-3F4B-4015-8A1D-C315FC55912F}" dt="2020-04-02T23:11:20.801" v="65" actId="1036"/>
          <ac:spMkLst>
            <pc:docMk/>
            <pc:sldMk cId="1071419326" sldId="285"/>
            <ac:spMk id="8" creationId="{C8A8A7A3-CCC9-44EE-B622-9560B30BED16}"/>
          </ac:spMkLst>
        </pc:spChg>
        <pc:spChg chg="add mod">
          <ac:chgData name="Kevin" userId="bf9b01d6-bbd6-4a3a-aa35-85498d268610" providerId="ADAL" clId="{2784F3D5-3F4B-4015-8A1D-C315FC55912F}" dt="2020-04-02T23:11:20.801" v="65" actId="1036"/>
          <ac:spMkLst>
            <pc:docMk/>
            <pc:sldMk cId="1071419326" sldId="285"/>
            <ac:spMk id="9" creationId="{700EA6AD-24B6-4EC2-8090-69F4ABD2E577}"/>
          </ac:spMkLst>
        </pc:spChg>
        <pc:spChg chg="add mod">
          <ac:chgData name="Kevin" userId="bf9b01d6-bbd6-4a3a-aa35-85498d268610" providerId="ADAL" clId="{2784F3D5-3F4B-4015-8A1D-C315FC55912F}" dt="2020-04-02T23:11:20.801" v="65" actId="1036"/>
          <ac:spMkLst>
            <pc:docMk/>
            <pc:sldMk cId="1071419326" sldId="285"/>
            <ac:spMk id="10" creationId="{837E5EF4-4EFD-405C-A5F3-95A4EABE91F2}"/>
          </ac:spMkLst>
        </pc:spChg>
        <pc:spChg chg="add mod">
          <ac:chgData name="Kevin" userId="bf9b01d6-bbd6-4a3a-aa35-85498d268610" providerId="ADAL" clId="{2784F3D5-3F4B-4015-8A1D-C315FC55912F}" dt="2020-04-02T23:11:20.801" v="65" actId="1036"/>
          <ac:spMkLst>
            <pc:docMk/>
            <pc:sldMk cId="1071419326" sldId="285"/>
            <ac:spMk id="11" creationId="{253CFE34-9113-4A13-8550-6F2D75A0D435}"/>
          </ac:spMkLst>
        </pc:spChg>
        <pc:spChg chg="add mod">
          <ac:chgData name="Kevin" userId="bf9b01d6-bbd6-4a3a-aa35-85498d268610" providerId="ADAL" clId="{2784F3D5-3F4B-4015-8A1D-C315FC55912F}" dt="2020-04-02T23:11:20.801" v="65" actId="1036"/>
          <ac:spMkLst>
            <pc:docMk/>
            <pc:sldMk cId="1071419326" sldId="285"/>
            <ac:spMk id="12" creationId="{AD1034FA-599A-4B16-A92B-DD938A086102}"/>
          </ac:spMkLst>
        </pc:spChg>
        <pc:spChg chg="add mod">
          <ac:chgData name="Kevin" userId="bf9b01d6-bbd6-4a3a-aa35-85498d268610" providerId="ADAL" clId="{2784F3D5-3F4B-4015-8A1D-C315FC55912F}" dt="2020-04-02T23:11:20.801" v="65" actId="1036"/>
          <ac:spMkLst>
            <pc:docMk/>
            <pc:sldMk cId="1071419326" sldId="285"/>
            <ac:spMk id="13" creationId="{9BF0A9E3-6E71-415E-BB45-5C4CC88329F0}"/>
          </ac:spMkLst>
        </pc:spChg>
        <pc:picChg chg="add">
          <ac:chgData name="Kevin" userId="bf9b01d6-bbd6-4a3a-aa35-85498d268610" providerId="ADAL" clId="{2784F3D5-3F4B-4015-8A1D-C315FC55912F}" dt="2020-04-02T23:09:55.594" v="0"/>
          <ac:picMkLst>
            <pc:docMk/>
            <pc:sldMk cId="1071419326" sldId="285"/>
            <ac:picMk id="3" creationId="{3BBA51E0-6AD3-4F33-8530-10E61FAC211D}"/>
          </ac:picMkLst>
        </pc:picChg>
        <pc:picChg chg="add mod">
          <ac:chgData name="Kevin" userId="bf9b01d6-bbd6-4a3a-aa35-85498d268610" providerId="ADAL" clId="{2784F3D5-3F4B-4015-8A1D-C315FC55912F}" dt="2020-04-02T23:11:20.801" v="65" actId="1036"/>
          <ac:picMkLst>
            <pc:docMk/>
            <pc:sldMk cId="1071419326" sldId="285"/>
            <ac:picMk id="5" creationId="{B501E4EC-C59C-441A-AEF2-04D58DEF2969}"/>
          </ac:picMkLst>
        </pc:picChg>
      </pc:sldChg>
      <pc:sldChg chg="addSp modSp add">
        <pc:chgData name="Kevin" userId="bf9b01d6-bbd6-4a3a-aa35-85498d268610" providerId="ADAL" clId="{2784F3D5-3F4B-4015-8A1D-C315FC55912F}" dt="2020-04-03T00:25:26.575" v="349" actId="1076"/>
        <pc:sldMkLst>
          <pc:docMk/>
          <pc:sldMk cId="3081605298" sldId="286"/>
        </pc:sldMkLst>
        <pc:spChg chg="add mod">
          <ac:chgData name="Kevin" userId="bf9b01d6-bbd6-4a3a-aa35-85498d268610" providerId="ADAL" clId="{2784F3D5-3F4B-4015-8A1D-C315FC55912F}" dt="2020-04-03T00:23:14.656" v="335" actId="20577"/>
          <ac:spMkLst>
            <pc:docMk/>
            <pc:sldMk cId="3081605298" sldId="286"/>
            <ac:spMk id="3" creationId="{82ACB896-2D25-427E-B7FE-CBBA9594F2E2}"/>
          </ac:spMkLst>
        </pc:spChg>
        <pc:spChg chg="add mod">
          <ac:chgData name="Kevin" userId="bf9b01d6-bbd6-4a3a-aa35-85498d268610" providerId="ADAL" clId="{2784F3D5-3F4B-4015-8A1D-C315FC55912F}" dt="2020-04-03T00:24:25.948" v="345" actId="1076"/>
          <ac:spMkLst>
            <pc:docMk/>
            <pc:sldMk cId="3081605298" sldId="286"/>
            <ac:spMk id="4" creationId="{C19F9CFE-DA1D-4B79-A192-D73746A2AA62}"/>
          </ac:spMkLst>
        </pc:spChg>
        <pc:spChg chg="add mod">
          <ac:chgData name="Kevin" userId="bf9b01d6-bbd6-4a3a-aa35-85498d268610" providerId="ADAL" clId="{2784F3D5-3F4B-4015-8A1D-C315FC55912F}" dt="2020-04-03T00:25:00.489" v="347" actId="1076"/>
          <ac:spMkLst>
            <pc:docMk/>
            <pc:sldMk cId="3081605298" sldId="286"/>
            <ac:spMk id="5" creationId="{6FE6400A-C4B0-4696-A3E8-56E746D1D6DD}"/>
          </ac:spMkLst>
        </pc:spChg>
        <pc:spChg chg="add mod">
          <ac:chgData name="Kevin" userId="bf9b01d6-bbd6-4a3a-aa35-85498d268610" providerId="ADAL" clId="{2784F3D5-3F4B-4015-8A1D-C315FC55912F}" dt="2020-04-03T00:25:26.575" v="349" actId="1076"/>
          <ac:spMkLst>
            <pc:docMk/>
            <pc:sldMk cId="3081605298" sldId="286"/>
            <ac:spMk id="6" creationId="{CA3E9B29-AFBE-44C7-8A52-6EE4232E035E}"/>
          </ac:spMkLst>
        </pc:spChg>
        <pc:picChg chg="add mod">
          <ac:chgData name="Kevin" userId="bf9b01d6-bbd6-4a3a-aa35-85498d268610" providerId="ADAL" clId="{2784F3D5-3F4B-4015-8A1D-C315FC55912F}" dt="2020-04-03T00:22:54.321" v="317" actId="1076"/>
          <ac:picMkLst>
            <pc:docMk/>
            <pc:sldMk cId="3081605298" sldId="286"/>
            <ac:picMk id="2" creationId="{CD727FB5-9138-481D-ADF4-FEB9CFD6133C}"/>
          </ac:picMkLst>
        </pc:picChg>
      </pc:sldChg>
      <pc:sldChg chg="delSp modSp modNotesTx">
        <pc:chgData name="Kevin" userId="bf9b01d6-bbd6-4a3a-aa35-85498d268610" providerId="ADAL" clId="{2784F3D5-3F4B-4015-8A1D-C315FC55912F}" dt="2020-04-05T22:23:00.733" v="1914" actId="20577"/>
        <pc:sldMkLst>
          <pc:docMk/>
          <pc:sldMk cId="2181927655" sldId="287"/>
        </pc:sldMkLst>
        <pc:spChg chg="mod">
          <ac:chgData name="Kevin" userId="bf9b01d6-bbd6-4a3a-aa35-85498d268610" providerId="ADAL" clId="{2784F3D5-3F4B-4015-8A1D-C315FC55912F}" dt="2020-04-05T22:21:54.783" v="1808" actId="20577"/>
          <ac:spMkLst>
            <pc:docMk/>
            <pc:sldMk cId="2181927655" sldId="287"/>
            <ac:spMk id="5" creationId="{4FEDADCA-5583-4949-A540-D271D86D3A9E}"/>
          </ac:spMkLst>
        </pc:spChg>
        <pc:picChg chg="del">
          <ac:chgData name="Kevin" userId="bf9b01d6-bbd6-4a3a-aa35-85498d268610" providerId="ADAL" clId="{2784F3D5-3F4B-4015-8A1D-C315FC55912F}" dt="2020-04-03T00:51:21.094" v="435" actId="478"/>
          <ac:picMkLst>
            <pc:docMk/>
            <pc:sldMk cId="2181927655" sldId="287"/>
            <ac:picMk id="4" creationId="{826820D1-E87E-4132-82EC-68431F29000E}"/>
          </ac:picMkLst>
        </pc:picChg>
      </pc:sldChg>
      <pc:sldChg chg="addSp delSp modSp ord modNotesTx">
        <pc:chgData name="Kevin" userId="bf9b01d6-bbd6-4a3a-aa35-85498d268610" providerId="ADAL" clId="{2784F3D5-3F4B-4015-8A1D-C315FC55912F}" dt="2020-04-05T22:21:02.341" v="1740"/>
        <pc:sldMkLst>
          <pc:docMk/>
          <pc:sldMk cId="552732511" sldId="288"/>
        </pc:sldMkLst>
        <pc:spChg chg="mod">
          <ac:chgData name="Kevin" userId="bf9b01d6-bbd6-4a3a-aa35-85498d268610" providerId="ADAL" clId="{2784F3D5-3F4B-4015-8A1D-C315FC55912F}" dt="2020-04-05T20:39:05.660" v="803" actId="20577"/>
          <ac:spMkLst>
            <pc:docMk/>
            <pc:sldMk cId="552732511" sldId="288"/>
            <ac:spMk id="2" creationId="{22331238-EC6B-4EE5-833F-036A8E4A14AC}"/>
          </ac:spMkLst>
        </pc:spChg>
        <pc:spChg chg="mod">
          <ac:chgData name="Kevin" userId="bf9b01d6-bbd6-4a3a-aa35-85498d268610" providerId="ADAL" clId="{2784F3D5-3F4B-4015-8A1D-C315FC55912F}" dt="2020-04-05T20:39:16.405" v="805" actId="1035"/>
          <ac:spMkLst>
            <pc:docMk/>
            <pc:sldMk cId="552732511" sldId="288"/>
            <ac:spMk id="4" creationId="{9DF30268-9BCB-4BB2-9B19-8A5F4EC5E201}"/>
          </ac:spMkLst>
        </pc:spChg>
        <pc:spChg chg="del mod">
          <ac:chgData name="Kevin" userId="bf9b01d6-bbd6-4a3a-aa35-85498d268610" providerId="ADAL" clId="{2784F3D5-3F4B-4015-8A1D-C315FC55912F}" dt="2020-04-05T20:38:21.420" v="781" actId="478"/>
          <ac:spMkLst>
            <pc:docMk/>
            <pc:sldMk cId="552732511" sldId="288"/>
            <ac:spMk id="6" creationId="{B0DC3D06-F845-417C-B3F9-8706880ABA41}"/>
          </ac:spMkLst>
        </pc:spChg>
        <pc:spChg chg="del">
          <ac:chgData name="Kevin" userId="bf9b01d6-bbd6-4a3a-aa35-85498d268610" providerId="ADAL" clId="{2784F3D5-3F4B-4015-8A1D-C315FC55912F}" dt="2020-04-05T20:38:12.236" v="778" actId="478"/>
          <ac:spMkLst>
            <pc:docMk/>
            <pc:sldMk cId="552732511" sldId="288"/>
            <ac:spMk id="7" creationId="{9D9F07DF-C3B7-4F66-8870-2FB1EE2E614F}"/>
          </ac:spMkLst>
        </pc:spChg>
        <pc:spChg chg="del">
          <ac:chgData name="Kevin" userId="bf9b01d6-bbd6-4a3a-aa35-85498d268610" providerId="ADAL" clId="{2784F3D5-3F4B-4015-8A1D-C315FC55912F}" dt="2020-04-05T20:38:12.236" v="778" actId="478"/>
          <ac:spMkLst>
            <pc:docMk/>
            <pc:sldMk cId="552732511" sldId="288"/>
            <ac:spMk id="8" creationId="{C8A8A7A3-CCC9-44EE-B622-9560B30BED16}"/>
          </ac:spMkLst>
        </pc:spChg>
        <pc:spChg chg="del">
          <ac:chgData name="Kevin" userId="bf9b01d6-bbd6-4a3a-aa35-85498d268610" providerId="ADAL" clId="{2784F3D5-3F4B-4015-8A1D-C315FC55912F}" dt="2020-04-05T20:38:12.236" v="778" actId="478"/>
          <ac:spMkLst>
            <pc:docMk/>
            <pc:sldMk cId="552732511" sldId="288"/>
            <ac:spMk id="9" creationId="{700EA6AD-24B6-4EC2-8090-69F4ABD2E577}"/>
          </ac:spMkLst>
        </pc:spChg>
        <pc:spChg chg="del">
          <ac:chgData name="Kevin" userId="bf9b01d6-bbd6-4a3a-aa35-85498d268610" providerId="ADAL" clId="{2784F3D5-3F4B-4015-8A1D-C315FC55912F}" dt="2020-04-05T20:38:12.236" v="778" actId="478"/>
          <ac:spMkLst>
            <pc:docMk/>
            <pc:sldMk cId="552732511" sldId="288"/>
            <ac:spMk id="10" creationId="{837E5EF4-4EFD-405C-A5F3-95A4EABE91F2}"/>
          </ac:spMkLst>
        </pc:spChg>
        <pc:spChg chg="del">
          <ac:chgData name="Kevin" userId="bf9b01d6-bbd6-4a3a-aa35-85498d268610" providerId="ADAL" clId="{2784F3D5-3F4B-4015-8A1D-C315FC55912F}" dt="2020-04-05T20:38:12.236" v="778" actId="478"/>
          <ac:spMkLst>
            <pc:docMk/>
            <pc:sldMk cId="552732511" sldId="288"/>
            <ac:spMk id="11" creationId="{253CFE34-9113-4A13-8550-6F2D75A0D435}"/>
          </ac:spMkLst>
        </pc:spChg>
        <pc:spChg chg="del">
          <ac:chgData name="Kevin" userId="bf9b01d6-bbd6-4a3a-aa35-85498d268610" providerId="ADAL" clId="{2784F3D5-3F4B-4015-8A1D-C315FC55912F}" dt="2020-04-05T20:38:12.236" v="778" actId="478"/>
          <ac:spMkLst>
            <pc:docMk/>
            <pc:sldMk cId="552732511" sldId="288"/>
            <ac:spMk id="12" creationId="{AD1034FA-599A-4B16-A92B-DD938A086102}"/>
          </ac:spMkLst>
        </pc:spChg>
        <pc:spChg chg="del">
          <ac:chgData name="Kevin" userId="bf9b01d6-bbd6-4a3a-aa35-85498d268610" providerId="ADAL" clId="{2784F3D5-3F4B-4015-8A1D-C315FC55912F}" dt="2020-04-05T20:38:12.236" v="778" actId="478"/>
          <ac:spMkLst>
            <pc:docMk/>
            <pc:sldMk cId="552732511" sldId="288"/>
            <ac:spMk id="13" creationId="{9BF0A9E3-6E71-415E-BB45-5C4CC88329F0}"/>
          </ac:spMkLst>
        </pc:spChg>
        <pc:picChg chg="del">
          <ac:chgData name="Kevin" userId="bf9b01d6-bbd6-4a3a-aa35-85498d268610" providerId="ADAL" clId="{2784F3D5-3F4B-4015-8A1D-C315FC55912F}" dt="2020-04-05T20:38:17.595" v="779" actId="478"/>
          <ac:picMkLst>
            <pc:docMk/>
            <pc:sldMk cId="552732511" sldId="288"/>
            <ac:picMk id="5" creationId="{B501E4EC-C59C-441A-AEF2-04D58DEF2969}"/>
          </ac:picMkLst>
        </pc:picChg>
        <pc:picChg chg="add">
          <ac:chgData name="Kevin" userId="bf9b01d6-bbd6-4a3a-aa35-85498d268610" providerId="ADAL" clId="{2784F3D5-3F4B-4015-8A1D-C315FC55912F}" dt="2020-04-05T20:38:35.482" v="782"/>
          <ac:picMkLst>
            <pc:docMk/>
            <pc:sldMk cId="552732511" sldId="288"/>
            <ac:picMk id="14" creationId="{06EFB438-206F-450A-BFCC-C073818E570B}"/>
          </ac:picMkLst>
        </pc:picChg>
      </pc:sldChg>
      <pc:sldChg chg="add del">
        <pc:chgData name="Kevin" userId="bf9b01d6-bbd6-4a3a-aa35-85498d268610" providerId="ADAL" clId="{2784F3D5-3F4B-4015-8A1D-C315FC55912F}" dt="2020-04-03T00:29:05.750" v="370"/>
        <pc:sldMkLst>
          <pc:docMk/>
          <pc:sldMk cId="1569926885" sldId="288"/>
        </pc:sldMkLst>
      </pc:sldChg>
    </pc:docChg>
  </pc:docChgLst>
  <pc:docChgLst>
    <pc:chgData name="ABisset (Amanda)" userId="S::amanda.bisset@water.co.nz::8abe1d3f-31c6-4852-bde8-0c9ecfc0b576" providerId="AD" clId="Web-{FB3EF4BC-5B57-491C-B041-E3DF7D83734F}"/>
    <pc:docChg chg="modSld">
      <pc:chgData name="ABisset (Amanda)" userId="S::amanda.bisset@water.co.nz::8abe1d3f-31c6-4852-bde8-0c9ecfc0b576" providerId="AD" clId="Web-{FB3EF4BC-5B57-491C-B041-E3DF7D83734F}" dt="2020-04-01T23:22:57.150" v="1" actId="1076"/>
      <pc:docMkLst>
        <pc:docMk/>
      </pc:docMkLst>
      <pc:sldChg chg="modSp">
        <pc:chgData name="ABisset (Amanda)" userId="S::amanda.bisset@water.co.nz::8abe1d3f-31c6-4852-bde8-0c9ecfc0b576" providerId="AD" clId="Web-{FB3EF4BC-5B57-491C-B041-E3DF7D83734F}" dt="2020-04-01T23:22:57.150" v="1" actId="1076"/>
        <pc:sldMkLst>
          <pc:docMk/>
          <pc:sldMk cId="2925188095" sldId="284"/>
        </pc:sldMkLst>
        <pc:picChg chg="mod">
          <ac:chgData name="ABisset (Amanda)" userId="S::amanda.bisset@water.co.nz::8abe1d3f-31c6-4852-bde8-0c9ecfc0b576" providerId="AD" clId="Web-{FB3EF4BC-5B57-491C-B041-E3DF7D83734F}" dt="2020-04-01T23:22:57.150" v="1" actId="1076"/>
          <ac:picMkLst>
            <pc:docMk/>
            <pc:sldMk cId="2925188095" sldId="284"/>
            <ac:picMk id="4" creationId="{6D1FFAE6-D874-4E3C-AA77-C0BBE95AF706}"/>
          </ac:picMkLst>
        </pc:picChg>
      </pc:sldChg>
    </pc:docChg>
  </pc:docChgLst>
  <pc:docChgLst>
    <pc:chgData name="THawke (Tuan)" userId="S::tuan.hawke@water.co.nz::4387b272-f300-4c19-8eea-c44bf62c5134" providerId="AD" clId="Web-{9535A34B-852A-41FB-9D99-9490E2B8144E}"/>
    <pc:docChg chg="modSld">
      <pc:chgData name="THawke (Tuan)" userId="S::tuan.hawke@water.co.nz::4387b272-f300-4c19-8eea-c44bf62c5134" providerId="AD" clId="Web-{9535A34B-852A-41FB-9D99-9490E2B8144E}" dt="2020-07-20T21:20:02.648" v="2" actId="1076"/>
      <pc:docMkLst>
        <pc:docMk/>
      </pc:docMkLst>
      <pc:sldChg chg="addSp modSp">
        <pc:chgData name="THawke (Tuan)" userId="S::tuan.hawke@water.co.nz::4387b272-f300-4c19-8eea-c44bf62c5134" providerId="AD" clId="Web-{9535A34B-852A-41FB-9D99-9490E2B8144E}" dt="2020-07-20T21:20:02.648" v="2" actId="1076"/>
        <pc:sldMkLst>
          <pc:docMk/>
          <pc:sldMk cId="2270939874" sldId="316"/>
        </pc:sldMkLst>
        <pc:picChg chg="add mod">
          <ac:chgData name="THawke (Tuan)" userId="S::tuan.hawke@water.co.nz::4387b272-f300-4c19-8eea-c44bf62c5134" providerId="AD" clId="Web-{9535A34B-852A-41FB-9D99-9490E2B8144E}" dt="2020-07-20T21:20:02.648" v="2" actId="1076"/>
          <ac:picMkLst>
            <pc:docMk/>
            <pc:sldMk cId="2270939874" sldId="316"/>
            <ac:picMk id="4" creationId="{CBF4BF62-C08B-4680-BFA6-49C999BE9087}"/>
          </ac:picMkLst>
        </pc:picChg>
      </pc:sldChg>
    </pc:docChg>
  </pc:docChgLst>
  <pc:docChgLst>
    <pc:chgData name="AMogridge (Anna)" userId="S::anna.mogridge@water.co.nz::a560034b-6577-4efb-be21-50666b585eb0" providerId="AD" clId="Web-{73F45653-66B3-4826-A94C-3F0BAE57A700}"/>
    <pc:docChg chg="modSld">
      <pc:chgData name="AMogridge (Anna)" userId="S::anna.mogridge@water.co.nz::a560034b-6577-4efb-be21-50666b585eb0" providerId="AD" clId="Web-{73F45653-66B3-4826-A94C-3F0BAE57A700}" dt="2020-04-08T01:10:38.593" v="707" actId="1076"/>
      <pc:docMkLst>
        <pc:docMk/>
      </pc:docMkLst>
      <pc:sldChg chg="addSp delSp modSp">
        <pc:chgData name="AMogridge (Anna)" userId="S::anna.mogridge@water.co.nz::a560034b-6577-4efb-be21-50666b585eb0" providerId="AD" clId="Web-{73F45653-66B3-4826-A94C-3F0BAE57A700}" dt="2020-04-08T01:10:38.593" v="707" actId="1076"/>
        <pc:sldMkLst>
          <pc:docMk/>
          <pc:sldMk cId="390454108" sldId="275"/>
        </pc:sldMkLst>
        <pc:spChg chg="del">
          <ac:chgData name="AMogridge (Anna)" userId="S::anna.mogridge@water.co.nz::a560034b-6577-4efb-be21-50666b585eb0" providerId="AD" clId="Web-{73F45653-66B3-4826-A94C-3F0BAE57A700}" dt="2020-04-08T01:03:07.916" v="0"/>
          <ac:spMkLst>
            <pc:docMk/>
            <pc:sldMk cId="390454108" sldId="275"/>
            <ac:spMk id="3" creationId="{00000000-0000-0000-0000-000000000000}"/>
          </ac:spMkLst>
        </pc:spChg>
        <pc:spChg chg="mod">
          <ac:chgData name="AMogridge (Anna)" userId="S::anna.mogridge@water.co.nz::a560034b-6577-4efb-be21-50666b585eb0" providerId="AD" clId="Web-{73F45653-66B3-4826-A94C-3F0BAE57A700}" dt="2020-04-08T01:05:28.589" v="201" actId="14100"/>
          <ac:spMkLst>
            <pc:docMk/>
            <pc:sldMk cId="390454108" sldId="275"/>
            <ac:spMk id="5" creationId="{4FEDADCA-5583-4949-A540-D271D86D3A9E}"/>
          </ac:spMkLst>
        </pc:spChg>
        <pc:spChg chg="add del mod">
          <ac:chgData name="AMogridge (Anna)" userId="S::anna.mogridge@water.co.nz::a560034b-6577-4efb-be21-50666b585eb0" providerId="AD" clId="Web-{73F45653-66B3-4826-A94C-3F0BAE57A700}" dt="2020-04-08T01:09:43.530" v="589"/>
          <ac:spMkLst>
            <pc:docMk/>
            <pc:sldMk cId="390454108" sldId="275"/>
            <ac:spMk id="9" creationId="{2BD2A964-E50C-4BAD-A27F-702FFE412570}"/>
          </ac:spMkLst>
        </pc:spChg>
        <pc:spChg chg="add del">
          <ac:chgData name="AMogridge (Anna)" userId="S::anna.mogridge@water.co.nz::a560034b-6577-4efb-be21-50666b585eb0" providerId="AD" clId="Web-{73F45653-66B3-4826-A94C-3F0BAE57A700}" dt="2020-04-08T01:04:14.760" v="111"/>
          <ac:spMkLst>
            <pc:docMk/>
            <pc:sldMk cId="390454108" sldId="275"/>
            <ac:spMk id="10" creationId="{A205BA9C-0EC1-4C6F-970F-E6BB9DD0A71D}"/>
          </ac:spMkLst>
        </pc:spChg>
        <pc:spChg chg="add del mod">
          <ac:chgData name="AMogridge (Anna)" userId="S::anna.mogridge@water.co.nz::a560034b-6577-4efb-be21-50666b585eb0" providerId="AD" clId="Web-{73F45653-66B3-4826-A94C-3F0BAE57A700}" dt="2020-04-08T01:09:44.827" v="590"/>
          <ac:spMkLst>
            <pc:docMk/>
            <pc:sldMk cId="390454108" sldId="275"/>
            <ac:spMk id="11" creationId="{E1A5EEA4-789E-4AD1-979B-3471FD003E0F}"/>
          </ac:spMkLst>
        </pc:spChg>
        <pc:spChg chg="add del">
          <ac:chgData name="AMogridge (Anna)" userId="S::anna.mogridge@water.co.nz::a560034b-6577-4efb-be21-50666b585eb0" providerId="AD" clId="Web-{73F45653-66B3-4826-A94C-3F0BAE57A700}" dt="2020-04-08T01:04:38.745" v="150"/>
          <ac:spMkLst>
            <pc:docMk/>
            <pc:sldMk cId="390454108" sldId="275"/>
            <ac:spMk id="12" creationId="{93450D80-9F1E-4C7C-8082-CE35237FDF29}"/>
          </ac:spMkLst>
        </pc:spChg>
        <pc:spChg chg="add mod">
          <ac:chgData name="AMogridge (Anna)" userId="S::anna.mogridge@water.co.nz::a560034b-6577-4efb-be21-50666b585eb0" providerId="AD" clId="Web-{73F45653-66B3-4826-A94C-3F0BAE57A700}" dt="2020-04-08T01:10:30.187" v="680" actId="14100"/>
          <ac:spMkLst>
            <pc:docMk/>
            <pc:sldMk cId="390454108" sldId="275"/>
            <ac:spMk id="13" creationId="{53744963-47F4-4DE9-8D7C-3B85801094DE}"/>
          </ac:spMkLst>
        </pc:spChg>
        <pc:spChg chg="add del mod">
          <ac:chgData name="AMogridge (Anna)" userId="S::anna.mogridge@water.co.nz::a560034b-6577-4efb-be21-50666b585eb0" providerId="AD" clId="Web-{73F45653-66B3-4826-A94C-3F0BAE57A700}" dt="2020-04-08T01:09:43.077" v="588"/>
          <ac:spMkLst>
            <pc:docMk/>
            <pc:sldMk cId="390454108" sldId="275"/>
            <ac:spMk id="14" creationId="{090D1587-2474-4253-82B7-C6E193931D36}"/>
          </ac:spMkLst>
        </pc:spChg>
        <pc:spChg chg="add del mod">
          <ac:chgData name="AMogridge (Anna)" userId="S::anna.mogridge@water.co.nz::a560034b-6577-4efb-be21-50666b585eb0" providerId="AD" clId="Web-{73F45653-66B3-4826-A94C-3F0BAE57A700}" dt="2020-04-08T01:05:57.324" v="230"/>
          <ac:spMkLst>
            <pc:docMk/>
            <pc:sldMk cId="390454108" sldId="275"/>
            <ac:spMk id="15" creationId="{F1078EE5-7959-4335-86C8-560D8AE4ABCD}"/>
          </ac:spMkLst>
        </pc:spChg>
        <pc:spChg chg="add del mod">
          <ac:chgData name="AMogridge (Anna)" userId="S::anna.mogridge@water.co.nz::a560034b-6577-4efb-be21-50666b585eb0" providerId="AD" clId="Web-{73F45653-66B3-4826-A94C-3F0BAE57A700}" dt="2020-04-08T01:09:42.123" v="584"/>
          <ac:spMkLst>
            <pc:docMk/>
            <pc:sldMk cId="390454108" sldId="275"/>
            <ac:spMk id="16" creationId="{1DE6A85D-5C95-444A-BC27-9FC65019B145}"/>
          </ac:spMkLst>
        </pc:spChg>
        <pc:spChg chg="add mod">
          <ac:chgData name="AMogridge (Anna)" userId="S::anna.mogridge@water.co.nz::a560034b-6577-4efb-be21-50666b585eb0" providerId="AD" clId="Web-{73F45653-66B3-4826-A94C-3F0BAE57A700}" dt="2020-04-08T01:10:38.593" v="707" actId="1076"/>
          <ac:spMkLst>
            <pc:docMk/>
            <pc:sldMk cId="390454108" sldId="275"/>
            <ac:spMk id="17" creationId="{A5C3EC09-D183-42BE-A787-6B5087E57E4D}"/>
          </ac:spMkLst>
        </pc:spChg>
        <pc:picChg chg="del mod">
          <ac:chgData name="AMogridge (Anna)" userId="S::anna.mogridge@water.co.nz::a560034b-6577-4efb-be21-50666b585eb0" providerId="AD" clId="Web-{73F45653-66B3-4826-A94C-3F0BAE57A700}" dt="2020-04-08T01:06:44.981" v="291"/>
          <ac:picMkLst>
            <pc:docMk/>
            <pc:sldMk cId="390454108" sldId="275"/>
            <ac:picMk id="9218" creationId="{00000000-0000-0000-0000-000000000000}"/>
          </ac:picMkLst>
        </pc:picChg>
      </pc:sldChg>
    </pc:docChg>
  </pc:docChgLst>
  <pc:docChgLst>
    <pc:chgData name="THawke (Tuan)" userId="S::tuan.hawke@water.co.nz::4387b272-f300-4c19-8eea-c44bf62c5134" providerId="AD" clId="Web-{ADA5D006-95A3-4C4E-83D1-C59F1BEB6516}"/>
    <pc:docChg chg="modSld">
      <pc:chgData name="THawke (Tuan)" userId="S::tuan.hawke@water.co.nz::4387b272-f300-4c19-8eea-c44bf62c5134" providerId="AD" clId="Web-{ADA5D006-95A3-4C4E-83D1-C59F1BEB6516}" dt="2020-07-27T02:48:16.105" v="94" actId="1076"/>
      <pc:docMkLst>
        <pc:docMk/>
      </pc:docMkLst>
      <pc:sldChg chg="modSp">
        <pc:chgData name="THawke (Tuan)" userId="S::tuan.hawke@water.co.nz::4387b272-f300-4c19-8eea-c44bf62c5134" providerId="AD" clId="Web-{ADA5D006-95A3-4C4E-83D1-C59F1BEB6516}" dt="2020-07-27T02:47:06.760" v="80" actId="14100"/>
        <pc:sldMkLst>
          <pc:docMk/>
          <pc:sldMk cId="1224255983" sldId="311"/>
        </pc:sldMkLst>
        <pc:spChg chg="mod">
          <ac:chgData name="THawke (Tuan)" userId="S::tuan.hawke@water.co.nz::4387b272-f300-4c19-8eea-c44bf62c5134" providerId="AD" clId="Web-{ADA5D006-95A3-4C4E-83D1-C59F1BEB6516}" dt="2020-07-27T02:47:06.760" v="80" actId="14100"/>
          <ac:spMkLst>
            <pc:docMk/>
            <pc:sldMk cId="1224255983" sldId="311"/>
            <ac:spMk id="22" creationId="{E6503E35-A0AE-4D2E-BFAA-ECEEE0169D89}"/>
          </ac:spMkLst>
        </pc:spChg>
      </pc:sldChg>
      <pc:sldChg chg="addSp delSp modSp">
        <pc:chgData name="THawke (Tuan)" userId="S::tuan.hawke@water.co.nz::4387b272-f300-4c19-8eea-c44bf62c5134" providerId="AD" clId="Web-{ADA5D006-95A3-4C4E-83D1-C59F1BEB6516}" dt="2020-07-27T02:48:16.105" v="94" actId="1076"/>
        <pc:sldMkLst>
          <pc:docMk/>
          <pc:sldMk cId="910379230" sldId="814"/>
        </pc:sldMkLst>
        <pc:spChg chg="del">
          <ac:chgData name="THawke (Tuan)" userId="S::tuan.hawke@water.co.nz::4387b272-f300-4c19-8eea-c44bf62c5134" providerId="AD" clId="Web-{ADA5D006-95A3-4C4E-83D1-C59F1BEB6516}" dt="2020-07-27T02:39:50.796" v="0"/>
          <ac:spMkLst>
            <pc:docMk/>
            <pc:sldMk cId="910379230" sldId="814"/>
            <ac:spMk id="3" creationId="{E3F147E4-92AA-4110-BAA0-D92600BE89F3}"/>
          </ac:spMkLst>
        </pc:spChg>
        <pc:spChg chg="add del mod">
          <ac:chgData name="THawke (Tuan)" userId="S::tuan.hawke@water.co.nz::4387b272-f300-4c19-8eea-c44bf62c5134" providerId="AD" clId="Web-{ADA5D006-95A3-4C4E-83D1-C59F1BEB6516}" dt="2020-07-27T02:41:42.648" v="3"/>
          <ac:spMkLst>
            <pc:docMk/>
            <pc:sldMk cId="910379230" sldId="814"/>
            <ac:spMk id="7" creationId="{C9DEE164-DA32-4CEF-AF7E-501B236720A1}"/>
          </ac:spMkLst>
        </pc:spChg>
        <pc:spChg chg="add mod">
          <ac:chgData name="THawke (Tuan)" userId="S::tuan.hawke@water.co.nz::4387b272-f300-4c19-8eea-c44bf62c5134" providerId="AD" clId="Web-{ADA5D006-95A3-4C4E-83D1-C59F1BEB6516}" dt="2020-07-27T02:48:16.105" v="94" actId="1076"/>
          <ac:spMkLst>
            <pc:docMk/>
            <pc:sldMk cId="910379230" sldId="814"/>
            <ac:spMk id="9" creationId="{2F031DCC-8D2E-49D1-9F93-B5A11BAF8839}"/>
          </ac:spMkLst>
        </pc:spChg>
        <pc:picChg chg="add del mod ord">
          <ac:chgData name="THawke (Tuan)" userId="S::tuan.hawke@water.co.nz::4387b272-f300-4c19-8eea-c44bf62c5134" providerId="AD" clId="Web-{ADA5D006-95A3-4C4E-83D1-C59F1BEB6516}" dt="2020-07-27T02:41:40.757" v="2"/>
          <ac:picMkLst>
            <pc:docMk/>
            <pc:sldMk cId="910379230" sldId="814"/>
            <ac:picMk id="4" creationId="{6202D9C7-89B6-41D5-8BFB-2F928B661F2F}"/>
          </ac:picMkLst>
        </pc:picChg>
        <pc:picChg chg="add mod ord">
          <ac:chgData name="THawke (Tuan)" userId="S::tuan.hawke@water.co.nz::4387b272-f300-4c19-8eea-c44bf62c5134" providerId="AD" clId="Web-{ADA5D006-95A3-4C4E-83D1-C59F1BEB6516}" dt="2020-07-27T02:43:29.508" v="49" actId="1076"/>
          <ac:picMkLst>
            <pc:docMk/>
            <pc:sldMk cId="910379230" sldId="814"/>
            <ac:picMk id="8" creationId="{087850F9-1ADE-4974-A6BB-B9A91414463B}"/>
          </ac:picMkLst>
        </pc:picChg>
        <pc:picChg chg="add mod">
          <ac:chgData name="THawke (Tuan)" userId="S::tuan.hawke@water.co.nz::4387b272-f300-4c19-8eea-c44bf62c5134" providerId="AD" clId="Web-{ADA5D006-95A3-4C4E-83D1-C59F1BEB6516}" dt="2020-07-27T02:44:07.102" v="52" actId="1076"/>
          <ac:picMkLst>
            <pc:docMk/>
            <pc:sldMk cId="910379230" sldId="814"/>
            <ac:picMk id="10" creationId="{525B4497-D206-4506-BBF2-B7E93BF9F3B5}"/>
          </ac:picMkLst>
        </pc:picChg>
      </pc:sldChg>
    </pc:docChg>
  </pc:docChgLst>
  <pc:docChgLst>
    <pc:chgData name="AMogridge (Anna)" userId="S::anna.mogridge@water.co.nz::a560034b-6577-4efb-be21-50666b585eb0" providerId="AD" clId="Web-{9AE88A76-1318-41DB-AF49-121C14CF0D1B}"/>
    <pc:docChg chg="addSld delSld modSld sldOrd">
      <pc:chgData name="AMogridge (Anna)" userId="S::anna.mogridge@water.co.nz::a560034b-6577-4efb-be21-50666b585eb0" providerId="AD" clId="Web-{9AE88A76-1318-41DB-AF49-121C14CF0D1B}" dt="2020-03-25T03:14:52.823" v="9"/>
      <pc:docMkLst>
        <pc:docMk/>
      </pc:docMkLst>
      <pc:sldChg chg="addSp delSp modSp new del ord">
        <pc:chgData name="AMogridge (Anna)" userId="S::anna.mogridge@water.co.nz::a560034b-6577-4efb-be21-50666b585eb0" providerId="AD" clId="Web-{9AE88A76-1318-41DB-AF49-121C14CF0D1B}" dt="2020-03-25T03:14:52.823" v="9"/>
        <pc:sldMkLst>
          <pc:docMk/>
          <pc:sldMk cId="3501294223" sldId="278"/>
        </pc:sldMkLst>
        <pc:spChg chg="del">
          <ac:chgData name="AMogridge (Anna)" userId="S::anna.mogridge@water.co.nz::a560034b-6577-4efb-be21-50666b585eb0" providerId="AD" clId="Web-{9AE88A76-1318-41DB-AF49-121C14CF0D1B}" dt="2020-03-25T03:14:22.870" v="3"/>
          <ac:spMkLst>
            <pc:docMk/>
            <pc:sldMk cId="3501294223" sldId="278"/>
            <ac:spMk id="2" creationId="{24E1E328-2C96-4662-9675-CD9ECD742018}"/>
          </ac:spMkLst>
        </pc:spChg>
        <pc:spChg chg="del">
          <ac:chgData name="AMogridge (Anna)" userId="S::anna.mogridge@water.co.nz::a560034b-6577-4efb-be21-50666b585eb0" providerId="AD" clId="Web-{9AE88A76-1318-41DB-AF49-121C14CF0D1B}" dt="2020-03-25T03:14:19.870" v="2"/>
          <ac:spMkLst>
            <pc:docMk/>
            <pc:sldMk cId="3501294223" sldId="278"/>
            <ac:spMk id="3" creationId="{51EE516D-521C-4B91-8501-BB509CBF2120}"/>
          </ac:spMkLst>
        </pc:spChg>
        <pc:spChg chg="add del mod">
          <ac:chgData name="AMogridge (Anna)" userId="S::anna.mogridge@water.co.nz::a560034b-6577-4efb-be21-50666b585eb0" providerId="AD" clId="Web-{9AE88A76-1318-41DB-AF49-121C14CF0D1B}" dt="2020-03-25T03:14:40.745" v="7"/>
          <ac:spMkLst>
            <pc:docMk/>
            <pc:sldMk cId="3501294223" sldId="278"/>
            <ac:spMk id="7" creationId="{1715A93A-CC93-4732-9077-BA0986884FBC}"/>
          </ac:spMkLst>
        </pc:spChg>
        <pc:spChg chg="add">
          <ac:chgData name="AMogridge (Anna)" userId="S::anna.mogridge@water.co.nz::a560034b-6577-4efb-be21-50666b585eb0" providerId="AD" clId="Web-{9AE88A76-1318-41DB-AF49-121C14CF0D1B}" dt="2020-03-25T03:14:22.870" v="3"/>
          <ac:spMkLst>
            <pc:docMk/>
            <pc:sldMk cId="3501294223" sldId="278"/>
            <ac:spMk id="9" creationId="{9E737633-B1B3-40C7-ACA7-50B87A06323F}"/>
          </ac:spMkLst>
        </pc:spChg>
        <pc:spChg chg="add mod">
          <ac:chgData name="AMogridge (Anna)" userId="S::anna.mogridge@water.co.nz::a560034b-6577-4efb-be21-50666b585eb0" providerId="AD" clId="Web-{9AE88A76-1318-41DB-AF49-121C14CF0D1B}" dt="2020-03-25T03:14:50.573" v="8"/>
          <ac:spMkLst>
            <pc:docMk/>
            <pc:sldMk cId="3501294223" sldId="278"/>
            <ac:spMk id="12" creationId="{559CF74F-8715-4971-B277-5D0804DCA21C}"/>
          </ac:spMkLst>
        </pc:spChg>
        <pc:picChg chg="add del mod ord">
          <ac:chgData name="AMogridge (Anna)" userId="S::anna.mogridge@water.co.nz::a560034b-6577-4efb-be21-50666b585eb0" providerId="AD" clId="Web-{9AE88A76-1318-41DB-AF49-121C14CF0D1B}" dt="2020-03-25T03:14:32.776" v="6"/>
          <ac:picMkLst>
            <pc:docMk/>
            <pc:sldMk cId="3501294223" sldId="278"/>
            <ac:picMk id="4" creationId="{7F8CD349-2FA1-4311-BCDF-ABB676228E76}"/>
          </ac:picMkLst>
        </pc:picChg>
        <pc:picChg chg="add del mod ord">
          <ac:chgData name="AMogridge (Anna)" userId="S::anna.mogridge@water.co.nz::a560034b-6577-4efb-be21-50666b585eb0" providerId="AD" clId="Web-{9AE88A76-1318-41DB-AF49-121C14CF0D1B}" dt="2020-03-25T03:14:50.573" v="8"/>
          <ac:picMkLst>
            <pc:docMk/>
            <pc:sldMk cId="3501294223" sldId="278"/>
            <ac:picMk id="8" creationId="{78FB1448-ABF7-420B-8724-1C1420F307E6}"/>
          </ac:picMkLst>
        </pc:picChg>
      </pc:sldChg>
    </pc:docChg>
  </pc:docChgLst>
  <pc:docChgLst>
    <pc:chgData name="THawke (Tuan)" userId="S::tuan.hawke@water.co.nz::4387b272-f300-4c19-8eea-c44bf62c5134" providerId="AD" clId="Web-{741B8267-97B2-4691-89FA-55A11B862A27}"/>
    <pc:docChg chg="addSld delSld modSld sldOrd modSection">
      <pc:chgData name="THawke (Tuan)" userId="S::tuan.hawke@water.co.nz::4387b272-f300-4c19-8eea-c44bf62c5134" providerId="AD" clId="Web-{741B8267-97B2-4691-89FA-55A11B862A27}" dt="2020-07-27T04:31:01.820" v="78" actId="1076"/>
      <pc:docMkLst>
        <pc:docMk/>
      </pc:docMkLst>
      <pc:sldChg chg="modSp">
        <pc:chgData name="THawke (Tuan)" userId="S::tuan.hawke@water.co.nz::4387b272-f300-4c19-8eea-c44bf62c5134" providerId="AD" clId="Web-{741B8267-97B2-4691-89FA-55A11B862A27}" dt="2020-07-27T04:31:01.820" v="78" actId="1076"/>
        <pc:sldMkLst>
          <pc:docMk/>
          <pc:sldMk cId="2270939874" sldId="316"/>
        </pc:sldMkLst>
        <pc:spChg chg="mod">
          <ac:chgData name="THawke (Tuan)" userId="S::tuan.hawke@water.co.nz::4387b272-f300-4c19-8eea-c44bf62c5134" providerId="AD" clId="Web-{741B8267-97B2-4691-89FA-55A11B862A27}" dt="2020-07-27T04:29:44.882" v="76"/>
          <ac:spMkLst>
            <pc:docMk/>
            <pc:sldMk cId="2270939874" sldId="316"/>
            <ac:spMk id="2" creationId="{3B2D1478-A680-40E2-B86A-122F9EAD48FC}"/>
          </ac:spMkLst>
        </pc:spChg>
        <pc:picChg chg="mod">
          <ac:chgData name="THawke (Tuan)" userId="S::tuan.hawke@water.co.nz::4387b272-f300-4c19-8eea-c44bf62c5134" providerId="AD" clId="Web-{741B8267-97B2-4691-89FA-55A11B862A27}" dt="2020-07-27T04:29:20.304" v="73" actId="14100"/>
          <ac:picMkLst>
            <pc:docMk/>
            <pc:sldMk cId="2270939874" sldId="316"/>
            <ac:picMk id="3" creationId="{CE75EC6A-7A00-463D-9A35-2FC6DF50678F}"/>
          </ac:picMkLst>
        </pc:picChg>
        <pc:picChg chg="mod">
          <ac:chgData name="THawke (Tuan)" userId="S::tuan.hawke@water.co.nz::4387b272-f300-4c19-8eea-c44bf62c5134" providerId="AD" clId="Web-{741B8267-97B2-4691-89FA-55A11B862A27}" dt="2020-07-27T04:31:01.820" v="78" actId="1076"/>
          <ac:picMkLst>
            <pc:docMk/>
            <pc:sldMk cId="2270939874" sldId="316"/>
            <ac:picMk id="4" creationId="{CBF4BF62-C08B-4680-BFA6-49C999BE9087}"/>
          </ac:picMkLst>
        </pc:picChg>
      </pc:sldChg>
      <pc:sldChg chg="modSp ord modNotes">
        <pc:chgData name="THawke (Tuan)" userId="S::tuan.hawke@water.co.nz::4387b272-f300-4c19-8eea-c44bf62c5134" providerId="AD" clId="Web-{741B8267-97B2-4691-89FA-55A11B862A27}" dt="2020-07-27T04:21:18.457" v="57"/>
        <pc:sldMkLst>
          <pc:docMk/>
          <pc:sldMk cId="1213602347" sldId="330"/>
        </pc:sldMkLst>
        <pc:spChg chg="mod">
          <ac:chgData name="THawke (Tuan)" userId="S::tuan.hawke@water.co.nz::4387b272-f300-4c19-8eea-c44bf62c5134" providerId="AD" clId="Web-{741B8267-97B2-4691-89FA-55A11B862A27}" dt="2020-07-27T04:17:36.987" v="52" actId="20577"/>
          <ac:spMkLst>
            <pc:docMk/>
            <pc:sldMk cId="1213602347" sldId="330"/>
            <ac:spMk id="2" creationId="{8B1289B9-9368-420A-AB8D-E54098DEB2E2}"/>
          </ac:spMkLst>
        </pc:spChg>
      </pc:sldChg>
      <pc:sldChg chg="modSp modNotes">
        <pc:chgData name="THawke (Tuan)" userId="S::tuan.hawke@water.co.nz::4387b272-f300-4c19-8eea-c44bf62c5134" providerId="AD" clId="Web-{741B8267-97B2-4691-89FA-55A11B862A27}" dt="2020-07-27T04:22:49.067" v="60" actId="20577"/>
        <pc:sldMkLst>
          <pc:docMk/>
          <pc:sldMk cId="910379230" sldId="814"/>
        </pc:sldMkLst>
        <pc:spChg chg="mod">
          <ac:chgData name="THawke (Tuan)" userId="S::tuan.hawke@water.co.nz::4387b272-f300-4c19-8eea-c44bf62c5134" providerId="AD" clId="Web-{741B8267-97B2-4691-89FA-55A11B862A27}" dt="2020-07-27T04:22:49.067" v="60" actId="20577"/>
          <ac:spMkLst>
            <pc:docMk/>
            <pc:sldMk cId="910379230" sldId="814"/>
            <ac:spMk id="2" creationId="{EA59F071-8DD5-49C2-A32A-31CAE5EF8B88}"/>
          </ac:spMkLst>
        </pc:spChg>
        <pc:spChg chg="mod">
          <ac:chgData name="THawke (Tuan)" userId="S::tuan.hawke@water.co.nz::4387b272-f300-4c19-8eea-c44bf62c5134" providerId="AD" clId="Web-{741B8267-97B2-4691-89FA-55A11B862A27}" dt="2020-07-27T04:13:12.407" v="39" actId="20577"/>
          <ac:spMkLst>
            <pc:docMk/>
            <pc:sldMk cId="910379230" sldId="814"/>
            <ac:spMk id="9" creationId="{2F031DCC-8D2E-49D1-9F93-B5A11BAF8839}"/>
          </ac:spMkLst>
        </pc:spChg>
      </pc:sldChg>
      <pc:sldChg chg="new del">
        <pc:chgData name="THawke (Tuan)" userId="S::tuan.hawke@water.co.nz::4387b272-f300-4c19-8eea-c44bf62c5134" providerId="AD" clId="Web-{741B8267-97B2-4691-89FA-55A11B862A27}" dt="2020-07-27T04:30:49.711" v="77"/>
        <pc:sldMkLst>
          <pc:docMk/>
          <pc:sldMk cId="632445853" sldId="815"/>
        </pc:sldMkLst>
      </pc:sldChg>
    </pc:docChg>
  </pc:docChgLst>
  <pc:docChgLst>
    <pc:chgData name="MFindlay (Mathew)" userId="S::mathew.findlay@water.co.nz::91ee9f01-6862-454f-bbff-1de0a3b4f83c" providerId="AD" clId="Web-{3A3C2774-D717-43F6-9332-B9CB7CA32339}"/>
    <pc:docChg chg="modSld sldOrd modSection">
      <pc:chgData name="MFindlay (Mathew)" userId="S::mathew.findlay@water.co.nz::91ee9f01-6862-454f-bbff-1de0a3b4f83c" providerId="AD" clId="Web-{3A3C2774-D717-43F6-9332-B9CB7CA32339}" dt="2020-07-17T02:00:38.919" v="201"/>
      <pc:docMkLst>
        <pc:docMk/>
      </pc:docMkLst>
      <pc:sldChg chg="addSp modSp">
        <pc:chgData name="MFindlay (Mathew)" userId="S::mathew.findlay@water.co.nz::91ee9f01-6862-454f-bbff-1de0a3b4f83c" providerId="AD" clId="Web-{3A3C2774-D717-43F6-9332-B9CB7CA32339}" dt="2020-07-17T01:46:04.868" v="69"/>
        <pc:sldMkLst>
          <pc:docMk/>
          <pc:sldMk cId="2467277379" sldId="267"/>
        </pc:sldMkLst>
        <pc:spChg chg="add mod">
          <ac:chgData name="MFindlay (Mathew)" userId="S::mathew.findlay@water.co.nz::91ee9f01-6862-454f-bbff-1de0a3b4f83c" providerId="AD" clId="Web-{3A3C2774-D717-43F6-9332-B9CB7CA32339}" dt="2020-07-17T01:46:04.868" v="69"/>
          <ac:spMkLst>
            <pc:docMk/>
            <pc:sldMk cId="2467277379" sldId="267"/>
            <ac:spMk id="7" creationId="{CA931587-5C94-4BFC-94EA-0A6CB3E63FE9}"/>
          </ac:spMkLst>
        </pc:spChg>
      </pc:sldChg>
      <pc:sldChg chg="ord">
        <pc:chgData name="MFindlay (Mathew)" userId="S::mathew.findlay@water.co.nz::91ee9f01-6862-454f-bbff-1de0a3b4f83c" providerId="AD" clId="Web-{3A3C2774-D717-43F6-9332-B9CB7CA32339}" dt="2020-07-17T02:00:38.919" v="201"/>
        <pc:sldMkLst>
          <pc:docMk/>
          <pc:sldMk cId="2450650082" sldId="281"/>
        </pc:sldMkLst>
      </pc:sldChg>
      <pc:sldChg chg="ord">
        <pc:chgData name="MFindlay (Mathew)" userId="S::mathew.findlay@water.co.nz::91ee9f01-6862-454f-bbff-1de0a3b4f83c" providerId="AD" clId="Web-{3A3C2774-D717-43F6-9332-B9CB7CA32339}" dt="2020-07-17T02:00:38.919" v="200"/>
        <pc:sldMkLst>
          <pc:docMk/>
          <pc:sldMk cId="473830296" sldId="305"/>
        </pc:sldMkLst>
      </pc:sldChg>
      <pc:sldChg chg="addSp modSp">
        <pc:chgData name="MFindlay (Mathew)" userId="S::mathew.findlay@water.co.nz::91ee9f01-6862-454f-bbff-1de0a3b4f83c" providerId="AD" clId="Web-{3A3C2774-D717-43F6-9332-B9CB7CA32339}" dt="2020-07-17T01:42:19.945" v="36"/>
        <pc:sldMkLst>
          <pc:docMk/>
          <pc:sldMk cId="1224255983" sldId="311"/>
        </pc:sldMkLst>
        <pc:spChg chg="add">
          <ac:chgData name="MFindlay (Mathew)" userId="S::mathew.findlay@water.co.nz::91ee9f01-6862-454f-bbff-1de0a3b4f83c" providerId="AD" clId="Web-{3A3C2774-D717-43F6-9332-B9CB7CA32339}" dt="2020-07-17T01:41:41.226" v="0"/>
          <ac:spMkLst>
            <pc:docMk/>
            <pc:sldMk cId="1224255983" sldId="311"/>
            <ac:spMk id="4" creationId="{972F309A-5EE5-4037-8819-5E67BAE814AE}"/>
          </ac:spMkLst>
        </pc:spChg>
        <pc:spChg chg="add mod">
          <ac:chgData name="MFindlay (Mathew)" userId="S::mathew.findlay@water.co.nz::91ee9f01-6862-454f-bbff-1de0a3b4f83c" providerId="AD" clId="Web-{3A3C2774-D717-43F6-9332-B9CB7CA32339}" dt="2020-07-17T01:42:19.945" v="36"/>
          <ac:spMkLst>
            <pc:docMk/>
            <pc:sldMk cId="1224255983" sldId="311"/>
            <ac:spMk id="5" creationId="{62B524A0-BFD2-42AE-AB90-CD0C78D8AB44}"/>
          </ac:spMkLst>
        </pc:spChg>
      </pc:sldChg>
      <pc:sldChg chg="addSp modSp">
        <pc:chgData name="MFindlay (Mathew)" userId="S::mathew.findlay@water.co.nz::91ee9f01-6862-454f-bbff-1de0a3b4f83c" providerId="AD" clId="Web-{3A3C2774-D717-43F6-9332-B9CB7CA32339}" dt="2020-07-17T01:48:24.197" v="86" actId="1076"/>
        <pc:sldMkLst>
          <pc:docMk/>
          <pc:sldMk cId="2532220766" sldId="312"/>
        </pc:sldMkLst>
        <pc:spChg chg="add mod">
          <ac:chgData name="MFindlay (Mathew)" userId="S::mathew.findlay@water.co.nz::91ee9f01-6862-454f-bbff-1de0a3b4f83c" providerId="AD" clId="Web-{3A3C2774-D717-43F6-9332-B9CB7CA32339}" dt="2020-07-17T01:48:24.197" v="86" actId="1076"/>
          <ac:spMkLst>
            <pc:docMk/>
            <pc:sldMk cId="2532220766" sldId="312"/>
            <ac:spMk id="3" creationId="{83882A28-F347-46B3-9901-38D2476B1945}"/>
          </ac:spMkLst>
        </pc:spChg>
      </pc:sldChg>
      <pc:sldChg chg="addSp modSp">
        <pc:chgData name="MFindlay (Mathew)" userId="S::mathew.findlay@water.co.nz::91ee9f01-6862-454f-bbff-1de0a3b4f83c" providerId="AD" clId="Web-{3A3C2774-D717-43F6-9332-B9CB7CA32339}" dt="2020-07-17T01:57:30.184" v="197" actId="20577"/>
        <pc:sldMkLst>
          <pc:docMk/>
          <pc:sldMk cId="3191124926" sldId="315"/>
        </pc:sldMkLst>
        <pc:spChg chg="add mod">
          <ac:chgData name="MFindlay (Mathew)" userId="S::mathew.findlay@water.co.nz::91ee9f01-6862-454f-bbff-1de0a3b4f83c" providerId="AD" clId="Web-{3A3C2774-D717-43F6-9332-B9CB7CA32339}" dt="2020-07-17T01:57:30.184" v="197" actId="20577"/>
          <ac:spMkLst>
            <pc:docMk/>
            <pc:sldMk cId="3191124926" sldId="315"/>
            <ac:spMk id="4" creationId="{B1C31329-B211-4A3A-BEAC-FB6326760045}"/>
          </ac:spMkLst>
        </pc:spChg>
      </pc:sldChg>
      <pc:sldChg chg="addSp modSp">
        <pc:chgData name="MFindlay (Mathew)" userId="S::mathew.findlay@water.co.nz::91ee9f01-6862-454f-bbff-1de0a3b4f83c" providerId="AD" clId="Web-{3A3C2774-D717-43F6-9332-B9CB7CA32339}" dt="2020-07-17T01:56:39.091" v="161" actId="20577"/>
        <pc:sldMkLst>
          <pc:docMk/>
          <pc:sldMk cId="973086227" sldId="321"/>
        </pc:sldMkLst>
        <pc:spChg chg="add mod">
          <ac:chgData name="MFindlay (Mathew)" userId="S::mathew.findlay@water.co.nz::91ee9f01-6862-454f-bbff-1de0a3b4f83c" providerId="AD" clId="Web-{3A3C2774-D717-43F6-9332-B9CB7CA32339}" dt="2020-07-17T01:56:39.091" v="161" actId="20577"/>
          <ac:spMkLst>
            <pc:docMk/>
            <pc:sldMk cId="973086227" sldId="321"/>
            <ac:spMk id="5" creationId="{151F937E-E65D-4669-AB43-FE7C14445606}"/>
          </ac:spMkLst>
        </pc:spChg>
      </pc:sldChg>
      <pc:sldChg chg="ord">
        <pc:chgData name="MFindlay (Mathew)" userId="S::mathew.findlay@water.co.nz::91ee9f01-6862-454f-bbff-1de0a3b4f83c" providerId="AD" clId="Web-{3A3C2774-D717-43F6-9332-B9CB7CA32339}" dt="2020-07-17T02:00:38.919" v="199"/>
        <pc:sldMkLst>
          <pc:docMk/>
          <pc:sldMk cId="4284998546" sldId="323"/>
        </pc:sldMkLst>
      </pc:sldChg>
    </pc:docChg>
  </pc:docChgLst>
  <pc:docChgLst>
    <pc:chgData name="AMogridge (Anna)" userId="S::anna.mogridge@water.co.nz::a560034b-6577-4efb-be21-50666b585eb0" providerId="AD" clId="Web-{2DC12A28-22E9-4B32-BCF9-1D734A829FD5}"/>
    <pc:docChg chg="modSld">
      <pc:chgData name="AMogridge (Anna)" userId="S::anna.mogridge@water.co.nz::a560034b-6577-4efb-be21-50666b585eb0" providerId="AD" clId="Web-{2DC12A28-22E9-4B32-BCF9-1D734A829FD5}" dt="2020-04-08T01:55:15.418" v="11" actId="20577"/>
      <pc:docMkLst>
        <pc:docMk/>
      </pc:docMkLst>
      <pc:sldChg chg="modNotes">
        <pc:chgData name="AMogridge (Anna)" userId="S::anna.mogridge@water.co.nz::a560034b-6577-4efb-be21-50666b585eb0" providerId="AD" clId="Web-{2DC12A28-22E9-4B32-BCF9-1D734A829FD5}" dt="2020-04-08T01:45:35.824" v="1"/>
        <pc:sldMkLst>
          <pc:docMk/>
          <pc:sldMk cId="390454108" sldId="273"/>
        </pc:sldMkLst>
      </pc:sldChg>
      <pc:sldChg chg="modSp">
        <pc:chgData name="AMogridge (Anna)" userId="S::anna.mogridge@water.co.nz::a560034b-6577-4efb-be21-50666b585eb0" providerId="AD" clId="Web-{2DC12A28-22E9-4B32-BCF9-1D734A829FD5}" dt="2020-04-08T01:55:15.387" v="10" actId="20577"/>
        <pc:sldMkLst>
          <pc:docMk/>
          <pc:sldMk cId="390454108" sldId="275"/>
        </pc:sldMkLst>
        <pc:spChg chg="mod">
          <ac:chgData name="AMogridge (Anna)" userId="S::anna.mogridge@water.co.nz::a560034b-6577-4efb-be21-50666b585eb0" providerId="AD" clId="Web-{2DC12A28-22E9-4B32-BCF9-1D734A829FD5}" dt="2020-04-08T01:55:15.387" v="10" actId="20577"/>
          <ac:spMkLst>
            <pc:docMk/>
            <pc:sldMk cId="390454108" sldId="275"/>
            <ac:spMk id="13" creationId="{53744963-47F4-4DE9-8D7C-3B85801094DE}"/>
          </ac:spMkLst>
        </pc:spChg>
        <pc:spChg chg="mod">
          <ac:chgData name="AMogridge (Anna)" userId="S::anna.mogridge@water.co.nz::a560034b-6577-4efb-be21-50666b585eb0" providerId="AD" clId="Web-{2DC12A28-22E9-4B32-BCF9-1D734A829FD5}" dt="2020-04-08T01:55:13.621" v="6" actId="20577"/>
          <ac:spMkLst>
            <pc:docMk/>
            <pc:sldMk cId="390454108" sldId="275"/>
            <ac:spMk id="17" creationId="{A5C3EC09-D183-42BE-A787-6B5087E57E4D}"/>
          </ac:spMkLst>
        </pc:spChg>
      </pc:sldChg>
    </pc:docChg>
  </pc:docChgLst>
  <pc:docChgLst>
    <pc:chgData name="THawke (Tuan)" userId="S::tuan.hawke@water.co.nz::4387b272-f300-4c19-8eea-c44bf62c5134" providerId="AD" clId="Web-{959281BB-B1D2-409D-96C4-11A4B9276487}"/>
    <pc:docChg chg="modSld">
      <pc:chgData name="THawke (Tuan)" userId="S::tuan.hawke@water.co.nz::4387b272-f300-4c19-8eea-c44bf62c5134" providerId="AD" clId="Web-{959281BB-B1D2-409D-96C4-11A4B9276487}" dt="2020-07-20T06:53:00.223" v="294" actId="20577"/>
      <pc:docMkLst>
        <pc:docMk/>
      </pc:docMkLst>
      <pc:sldChg chg="delSp modSp">
        <pc:chgData name="THawke (Tuan)" userId="S::tuan.hawke@water.co.nz::4387b272-f300-4c19-8eea-c44bf62c5134" providerId="AD" clId="Web-{959281BB-B1D2-409D-96C4-11A4B9276487}" dt="2020-07-20T06:52:58.879" v="292" actId="20577"/>
        <pc:sldMkLst>
          <pc:docMk/>
          <pc:sldMk cId="3191124926" sldId="315"/>
        </pc:sldMkLst>
        <pc:spChg chg="mod">
          <ac:chgData name="THawke (Tuan)" userId="S::tuan.hawke@water.co.nz::4387b272-f300-4c19-8eea-c44bf62c5134" providerId="AD" clId="Web-{959281BB-B1D2-409D-96C4-11A4B9276487}" dt="2020-07-20T04:40:38.582" v="27" actId="20577"/>
          <ac:spMkLst>
            <pc:docMk/>
            <pc:sldMk cId="3191124926" sldId="315"/>
            <ac:spMk id="2" creationId="{3F68218A-AC80-4A32-9E85-0C18FD8334A9}"/>
          </ac:spMkLst>
        </pc:spChg>
        <pc:spChg chg="mod">
          <ac:chgData name="THawke (Tuan)" userId="S::tuan.hawke@water.co.nz::4387b272-f300-4c19-8eea-c44bf62c5134" providerId="AD" clId="Web-{959281BB-B1D2-409D-96C4-11A4B9276487}" dt="2020-07-20T06:52:58.879" v="292" actId="20577"/>
          <ac:spMkLst>
            <pc:docMk/>
            <pc:sldMk cId="3191124926" sldId="315"/>
            <ac:spMk id="3" creationId="{962FB071-CB72-4DAA-9718-8C947537F9EF}"/>
          </ac:spMkLst>
        </pc:spChg>
        <pc:spChg chg="del mod">
          <ac:chgData name="THawke (Tuan)" userId="S::tuan.hawke@water.co.nz::4387b272-f300-4c19-8eea-c44bf62c5134" providerId="AD" clId="Web-{959281BB-B1D2-409D-96C4-11A4B9276487}" dt="2020-07-20T06:49:27.865" v="181"/>
          <ac:spMkLst>
            <pc:docMk/>
            <pc:sldMk cId="3191124926" sldId="315"/>
            <ac:spMk id="4" creationId="{B1C31329-B211-4A3A-BEAC-FB6326760045}"/>
          </ac:spMkLst>
        </pc:spChg>
      </pc:sldChg>
    </pc:docChg>
  </pc:docChgLst>
  <pc:docChgLst>
    <pc:chgData name="MFindlay (Mathew)" userId="S::mathew.findlay@water.co.nz::91ee9f01-6862-454f-bbff-1de0a3b4f83c" providerId="AD" clId="Web-{5F08612A-337D-45DD-BDE8-A8570E5AE11F}"/>
    <pc:docChg chg="modSld">
      <pc:chgData name="MFindlay (Mathew)" userId="S::mathew.findlay@water.co.nz::91ee9f01-6862-454f-bbff-1de0a3b4f83c" providerId="AD" clId="Web-{5F08612A-337D-45DD-BDE8-A8570E5AE11F}" dt="2020-04-08T01:37:46.365" v="267" actId="1076"/>
      <pc:docMkLst>
        <pc:docMk/>
      </pc:docMkLst>
      <pc:sldChg chg="modSp">
        <pc:chgData name="MFindlay (Mathew)" userId="S::mathew.findlay@water.co.nz::91ee9f01-6862-454f-bbff-1de0a3b4f83c" providerId="AD" clId="Web-{5F08612A-337D-45DD-BDE8-A8570E5AE11F}" dt="2020-04-08T01:37:46.365" v="267" actId="1076"/>
        <pc:sldMkLst>
          <pc:docMk/>
          <pc:sldMk cId="1843821959" sldId="300"/>
        </pc:sldMkLst>
        <pc:spChg chg="mod">
          <ac:chgData name="MFindlay (Mathew)" userId="S::mathew.findlay@water.co.nz::91ee9f01-6862-454f-bbff-1de0a3b4f83c" providerId="AD" clId="Web-{5F08612A-337D-45DD-BDE8-A8570E5AE11F}" dt="2020-04-08T01:37:19.677" v="263" actId="20577"/>
          <ac:spMkLst>
            <pc:docMk/>
            <pc:sldMk cId="1843821959" sldId="300"/>
            <ac:spMk id="3" creationId="{00000000-0000-0000-0000-000000000000}"/>
          </ac:spMkLst>
        </pc:spChg>
        <pc:picChg chg="mod">
          <ac:chgData name="MFindlay (Mathew)" userId="S::mathew.findlay@water.co.nz::91ee9f01-6862-454f-bbff-1de0a3b4f83c" providerId="AD" clId="Web-{5F08612A-337D-45DD-BDE8-A8570E5AE11F}" dt="2020-04-08T01:37:46.365" v="267" actId="1076"/>
          <ac:picMkLst>
            <pc:docMk/>
            <pc:sldMk cId="1843821959" sldId="300"/>
            <ac:picMk id="2051" creationId="{00000000-0000-0000-0000-000000000000}"/>
          </ac:picMkLst>
        </pc:picChg>
      </pc:sldChg>
      <pc:sldChg chg="modSp">
        <pc:chgData name="MFindlay (Mathew)" userId="S::mathew.findlay@water.co.nz::91ee9f01-6862-454f-bbff-1de0a3b4f83c" providerId="AD" clId="Web-{5F08612A-337D-45DD-BDE8-A8570E5AE11F}" dt="2020-04-08T01:09:38.201" v="98" actId="1076"/>
        <pc:sldMkLst>
          <pc:docMk/>
          <pc:sldMk cId="4167322336" sldId="301"/>
        </pc:sldMkLst>
        <pc:spChg chg="mod">
          <ac:chgData name="MFindlay (Mathew)" userId="S::mathew.findlay@water.co.nz::91ee9f01-6862-454f-bbff-1de0a3b4f83c" providerId="AD" clId="Web-{5F08612A-337D-45DD-BDE8-A8570E5AE11F}" dt="2020-04-08T01:09:35.732" v="95" actId="20577"/>
          <ac:spMkLst>
            <pc:docMk/>
            <pc:sldMk cId="4167322336" sldId="301"/>
            <ac:spMk id="7" creationId="{90F214C6-43FE-4A2D-867A-3638B536C1E8}"/>
          </ac:spMkLst>
        </pc:spChg>
        <pc:picChg chg="mod">
          <ac:chgData name="MFindlay (Mathew)" userId="S::mathew.findlay@water.co.nz::91ee9f01-6862-454f-bbff-1de0a3b4f83c" providerId="AD" clId="Web-{5F08612A-337D-45DD-BDE8-A8570E5AE11F}" dt="2020-04-08T01:09:38.201" v="98" actId="1076"/>
          <ac:picMkLst>
            <pc:docMk/>
            <pc:sldMk cId="4167322336" sldId="301"/>
            <ac:picMk id="4" creationId="{60C33D6F-9459-413B-92FC-06CABC3A669A}"/>
          </ac:picMkLst>
        </pc:picChg>
      </pc:sldChg>
    </pc:docChg>
  </pc:docChgLst>
  <pc:docChgLst>
    <pc:chgData name="KLaw (Kevin)" userId="S::kevin.law1@water.co.nz::bf9b01d6-bbd6-4a3a-aa35-85498d268610" providerId="AD" clId="Web-{07FF9E58-F59E-4641-B0A8-3F2A079D698E}"/>
    <pc:docChg chg="addSld modSld">
      <pc:chgData name="KLaw (Kevin)" userId="S::kevin.law1@water.co.nz::bf9b01d6-bbd6-4a3a-aa35-85498d268610" providerId="AD" clId="Web-{07FF9E58-F59E-4641-B0A8-3F2A079D698E}" dt="2020-04-02T22:13:42.456" v="5"/>
      <pc:docMkLst>
        <pc:docMk/>
      </pc:docMkLst>
      <pc:sldChg chg="addSp delSp modSp">
        <pc:chgData name="KLaw (Kevin)" userId="S::kevin.law1@water.co.nz::bf9b01d6-bbd6-4a3a-aa35-85498d268610" providerId="AD" clId="Web-{07FF9E58-F59E-4641-B0A8-3F2A079D698E}" dt="2020-04-02T22:12:34.550" v="2"/>
        <pc:sldMkLst>
          <pc:docMk/>
          <pc:sldMk cId="4031989196" sldId="280"/>
        </pc:sldMkLst>
        <pc:picChg chg="add del mod">
          <ac:chgData name="KLaw (Kevin)" userId="S::kevin.law1@water.co.nz::bf9b01d6-bbd6-4a3a-aa35-85498d268610" providerId="AD" clId="Web-{07FF9E58-F59E-4641-B0A8-3F2A079D698E}" dt="2020-04-02T22:12:34.550" v="2"/>
          <ac:picMkLst>
            <pc:docMk/>
            <pc:sldMk cId="4031989196" sldId="280"/>
            <ac:picMk id="4" creationId="{B434D3EC-8A5A-4DBE-87B5-210C37810ABF}"/>
          </ac:picMkLst>
        </pc:picChg>
      </pc:sldChg>
      <pc:sldChg chg="addSp delSp modSp new">
        <pc:chgData name="KLaw (Kevin)" userId="S::kevin.law1@water.co.nz::bf9b01d6-bbd6-4a3a-aa35-85498d268610" providerId="AD" clId="Web-{07FF9E58-F59E-4641-B0A8-3F2A079D698E}" dt="2020-04-02T22:13:42.456" v="5"/>
        <pc:sldMkLst>
          <pc:docMk/>
          <pc:sldMk cId="1071419326" sldId="285"/>
        </pc:sldMkLst>
        <pc:picChg chg="add del mod">
          <ac:chgData name="KLaw (Kevin)" userId="S::kevin.law1@water.co.nz::bf9b01d6-bbd6-4a3a-aa35-85498d268610" providerId="AD" clId="Web-{07FF9E58-F59E-4641-B0A8-3F2A079D698E}" dt="2020-04-02T22:13:42.456" v="5"/>
          <ac:picMkLst>
            <pc:docMk/>
            <pc:sldMk cId="1071419326" sldId="285"/>
            <ac:picMk id="2" creationId="{56D44DC5-E826-4C15-B55E-18FF7F2D57A1}"/>
          </ac:picMkLst>
        </pc:picChg>
      </pc:sldChg>
    </pc:docChg>
  </pc:docChgLst>
  <pc:docChgLst>
    <pc:chgData name="SBotha (Sonja)" userId="S::sonja.botha@water.co.nz::4791b206-24f8-42fb-beb7-3642eeb648dc" providerId="AD" clId="Web-{75F78018-5358-43F8-BAE5-6A8754FFD544}"/>
    <pc:docChg chg="addSld modSld">
      <pc:chgData name="SBotha (Sonja)" userId="S::sonja.botha@water.co.nz::4791b206-24f8-42fb-beb7-3642eeb648dc" providerId="AD" clId="Web-{75F78018-5358-43F8-BAE5-6A8754FFD544}" dt="2020-04-01T22:16:08.619" v="13" actId="20577"/>
      <pc:docMkLst>
        <pc:docMk/>
      </pc:docMkLst>
      <pc:sldChg chg="addSp delSp modSp new">
        <pc:chgData name="SBotha (Sonja)" userId="S::sonja.botha@water.co.nz::4791b206-24f8-42fb-beb7-3642eeb648dc" providerId="AD" clId="Web-{75F78018-5358-43F8-BAE5-6A8754FFD544}" dt="2020-04-01T22:16:08.619" v="13" actId="20577"/>
        <pc:sldMkLst>
          <pc:docMk/>
          <pc:sldMk cId="2925188095" sldId="284"/>
        </pc:sldMkLst>
        <pc:spChg chg="mod">
          <ac:chgData name="SBotha (Sonja)" userId="S::sonja.botha@water.co.nz::4791b206-24f8-42fb-beb7-3642eeb648dc" providerId="AD" clId="Web-{75F78018-5358-43F8-BAE5-6A8754FFD544}" dt="2020-04-01T22:16:08.619" v="13" actId="20577"/>
          <ac:spMkLst>
            <pc:docMk/>
            <pc:sldMk cId="2925188095" sldId="284"/>
            <ac:spMk id="2" creationId="{672F4DC6-4242-47F9-9F3D-977A579170E8}"/>
          </ac:spMkLst>
        </pc:spChg>
        <pc:spChg chg="del">
          <ac:chgData name="SBotha (Sonja)" userId="S::sonja.botha@water.co.nz::4791b206-24f8-42fb-beb7-3642eeb648dc" providerId="AD" clId="Web-{75F78018-5358-43F8-BAE5-6A8754FFD544}" dt="2020-04-01T22:15:50.073" v="1"/>
          <ac:spMkLst>
            <pc:docMk/>
            <pc:sldMk cId="2925188095" sldId="284"/>
            <ac:spMk id="3" creationId="{0F2EBEBA-CD4C-4316-9DE9-77FD8AF9F09F}"/>
          </ac:spMkLst>
        </pc:spChg>
        <pc:picChg chg="add mod ord">
          <ac:chgData name="SBotha (Sonja)" userId="S::sonja.botha@water.co.nz::4791b206-24f8-42fb-beb7-3642eeb648dc" providerId="AD" clId="Web-{75F78018-5358-43F8-BAE5-6A8754FFD544}" dt="2020-04-01T22:15:50.073" v="1"/>
          <ac:picMkLst>
            <pc:docMk/>
            <pc:sldMk cId="2925188095" sldId="284"/>
            <ac:picMk id="4" creationId="{6D1FFAE6-D874-4E3C-AA77-C0BBE95AF706}"/>
          </ac:picMkLst>
        </pc:picChg>
      </pc:sldChg>
    </pc:docChg>
  </pc:docChgLst>
  <pc:docChgLst>
    <pc:chgData name="SNeary (Shane)" userId="S::shane.neary@water.co.nz::dd8e9e5d-7349-4f3e-ad5e-d3888d0edafd" providerId="AD" clId="Web-{621A78A2-6108-4D83-891A-43C334D948B0}"/>
    <pc:docChg chg="addSld delSld modSld modSection">
      <pc:chgData name="SNeary (Shane)" userId="S::shane.neary@water.co.nz::dd8e9e5d-7349-4f3e-ad5e-d3888d0edafd" providerId="AD" clId="Web-{621A78A2-6108-4D83-891A-43C334D948B0}" dt="2020-07-20T04:11:49.469" v="1055"/>
      <pc:docMkLst>
        <pc:docMk/>
      </pc:docMkLst>
      <pc:sldChg chg="modNotes">
        <pc:chgData name="SNeary (Shane)" userId="S::shane.neary@water.co.nz::dd8e9e5d-7349-4f3e-ad5e-d3888d0edafd" providerId="AD" clId="Web-{621A78A2-6108-4D83-891A-43C334D948B0}" dt="2020-07-20T04:11:49.469" v="1055"/>
        <pc:sldMkLst>
          <pc:docMk/>
          <pc:sldMk cId="2450650082" sldId="281"/>
        </pc:sldMkLst>
      </pc:sldChg>
      <pc:sldChg chg="modSp modNotes">
        <pc:chgData name="SNeary (Shane)" userId="S::shane.neary@water.co.nz::dd8e9e5d-7349-4f3e-ad5e-d3888d0edafd" providerId="AD" clId="Web-{621A78A2-6108-4D83-891A-43C334D948B0}" dt="2020-07-20T04:10:38.844" v="1047" actId="20577"/>
        <pc:sldMkLst>
          <pc:docMk/>
          <pc:sldMk cId="133890088" sldId="317"/>
        </pc:sldMkLst>
        <pc:spChg chg="mod">
          <ac:chgData name="SNeary (Shane)" userId="S::shane.neary@water.co.nz::dd8e9e5d-7349-4f3e-ad5e-d3888d0edafd" providerId="AD" clId="Web-{621A78A2-6108-4D83-891A-43C334D948B0}" dt="2020-07-20T04:10:38.844" v="1047" actId="20577"/>
          <ac:spMkLst>
            <pc:docMk/>
            <pc:sldMk cId="133890088" sldId="317"/>
            <ac:spMk id="3" creationId="{3617A1D6-64A7-4F01-962E-A6CB7654BA0A}"/>
          </ac:spMkLst>
        </pc:spChg>
      </pc:sldChg>
      <pc:sldChg chg="addSp delSp modSp">
        <pc:chgData name="SNeary (Shane)" userId="S::shane.neary@water.co.nz::dd8e9e5d-7349-4f3e-ad5e-d3888d0edafd" providerId="AD" clId="Web-{621A78A2-6108-4D83-891A-43C334D948B0}" dt="2020-07-20T04:10:51.125" v="1050" actId="20577"/>
        <pc:sldMkLst>
          <pc:docMk/>
          <pc:sldMk cId="3406563305" sldId="324"/>
        </pc:sldMkLst>
        <pc:spChg chg="mod">
          <ac:chgData name="SNeary (Shane)" userId="S::shane.neary@water.co.nz::dd8e9e5d-7349-4f3e-ad5e-d3888d0edafd" providerId="AD" clId="Web-{621A78A2-6108-4D83-891A-43C334D948B0}" dt="2020-07-20T04:10:51.125" v="1050" actId="20577"/>
          <ac:spMkLst>
            <pc:docMk/>
            <pc:sldMk cId="3406563305" sldId="324"/>
            <ac:spMk id="2" creationId="{528AC4F1-FF92-4D73-81AB-02F0D6A32A81}"/>
          </ac:spMkLst>
        </pc:spChg>
        <pc:spChg chg="add mod">
          <ac:chgData name="SNeary (Shane)" userId="S::shane.neary@water.co.nz::dd8e9e5d-7349-4f3e-ad5e-d3888d0edafd" providerId="AD" clId="Web-{621A78A2-6108-4D83-891A-43C334D948B0}" dt="2020-07-20T03:49:39.072" v="333" actId="20577"/>
          <ac:spMkLst>
            <pc:docMk/>
            <pc:sldMk cId="3406563305" sldId="324"/>
            <ac:spMk id="3" creationId="{8609C77D-705A-495B-ACF0-173161977906}"/>
          </ac:spMkLst>
        </pc:spChg>
        <pc:spChg chg="mod">
          <ac:chgData name="SNeary (Shane)" userId="S::shane.neary@water.co.nz::dd8e9e5d-7349-4f3e-ad5e-d3888d0edafd" providerId="AD" clId="Web-{621A78A2-6108-4D83-891A-43C334D948B0}" dt="2020-07-20T04:09:00.642" v="1018" actId="20577"/>
          <ac:spMkLst>
            <pc:docMk/>
            <pc:sldMk cId="3406563305" sldId="324"/>
            <ac:spMk id="5" creationId="{F92BD8D1-48DC-4D25-8EEE-E264C3D8DE51}"/>
          </ac:spMkLst>
        </pc:spChg>
        <pc:spChg chg="mod">
          <ac:chgData name="SNeary (Shane)" userId="S::shane.neary@water.co.nz::dd8e9e5d-7349-4f3e-ad5e-d3888d0edafd" providerId="AD" clId="Web-{621A78A2-6108-4D83-891A-43C334D948B0}" dt="2020-07-20T04:09:03.485" v="1021" actId="20577"/>
          <ac:spMkLst>
            <pc:docMk/>
            <pc:sldMk cId="3406563305" sldId="324"/>
            <ac:spMk id="6" creationId="{3BAF5A8A-CC43-4E5F-AC6B-6F36F93C493B}"/>
          </ac:spMkLst>
        </pc:spChg>
        <pc:spChg chg="del mod">
          <ac:chgData name="SNeary (Shane)" userId="S::shane.neary@water.co.nz::dd8e9e5d-7349-4f3e-ad5e-d3888d0edafd" providerId="AD" clId="Web-{621A78A2-6108-4D83-891A-43C334D948B0}" dt="2020-07-20T04:05:38.878" v="941"/>
          <ac:spMkLst>
            <pc:docMk/>
            <pc:sldMk cId="3406563305" sldId="324"/>
            <ac:spMk id="7" creationId="{03F2EBD0-EAEE-44FF-9550-89EC761DFA67}"/>
          </ac:spMkLst>
        </pc:spChg>
        <pc:spChg chg="del mod">
          <ac:chgData name="SNeary (Shane)" userId="S::shane.neary@water.co.nz::dd8e9e5d-7349-4f3e-ad5e-d3888d0edafd" providerId="AD" clId="Web-{621A78A2-6108-4D83-891A-43C334D948B0}" dt="2020-07-20T04:05:16.284" v="939"/>
          <ac:spMkLst>
            <pc:docMk/>
            <pc:sldMk cId="3406563305" sldId="324"/>
            <ac:spMk id="8" creationId="{5DE4CE2B-4203-4CFE-A5A7-1D11C43AEAEB}"/>
          </ac:spMkLst>
        </pc:spChg>
        <pc:spChg chg="mod">
          <ac:chgData name="SNeary (Shane)" userId="S::shane.neary@water.co.nz::dd8e9e5d-7349-4f3e-ad5e-d3888d0edafd" providerId="AD" clId="Web-{621A78A2-6108-4D83-891A-43C334D948B0}" dt="2020-07-20T04:08:32.751" v="1014" actId="1076"/>
          <ac:spMkLst>
            <pc:docMk/>
            <pc:sldMk cId="3406563305" sldId="324"/>
            <ac:spMk id="9" creationId="{5E2F227B-5AD1-4615-A345-852B6A3D1695}"/>
          </ac:spMkLst>
        </pc:spChg>
        <pc:spChg chg="del">
          <ac:chgData name="SNeary (Shane)" userId="S::shane.neary@water.co.nz::dd8e9e5d-7349-4f3e-ad5e-d3888d0edafd" providerId="AD" clId="Web-{621A78A2-6108-4D83-891A-43C334D948B0}" dt="2020-07-20T03:59:10.146" v="873"/>
          <ac:spMkLst>
            <pc:docMk/>
            <pc:sldMk cId="3406563305" sldId="324"/>
            <ac:spMk id="10" creationId="{4060C8F7-FA2D-450F-9BEB-C0B52D3B08C6}"/>
          </ac:spMkLst>
        </pc:spChg>
        <pc:spChg chg="mod">
          <ac:chgData name="SNeary (Shane)" userId="S::shane.neary@water.co.nz::dd8e9e5d-7349-4f3e-ad5e-d3888d0edafd" providerId="AD" clId="Web-{621A78A2-6108-4D83-891A-43C334D948B0}" dt="2020-07-20T04:08:11.220" v="1008" actId="20577"/>
          <ac:spMkLst>
            <pc:docMk/>
            <pc:sldMk cId="3406563305" sldId="324"/>
            <ac:spMk id="11" creationId="{15185C6B-DDA7-4CB2-BB98-9F0A9C43457F}"/>
          </ac:spMkLst>
        </pc:spChg>
        <pc:spChg chg="add mod">
          <ac:chgData name="SNeary (Shane)" userId="S::shane.neary@water.co.nz::dd8e9e5d-7349-4f3e-ad5e-d3888d0edafd" providerId="AD" clId="Web-{621A78A2-6108-4D83-891A-43C334D948B0}" dt="2020-07-20T04:08:28.783" v="1013" actId="1076"/>
          <ac:spMkLst>
            <pc:docMk/>
            <pc:sldMk cId="3406563305" sldId="324"/>
            <ac:spMk id="12" creationId="{77143933-ABEF-48B4-9C9C-6E8B00E585AA}"/>
          </ac:spMkLst>
        </pc:spChg>
        <pc:spChg chg="add mod">
          <ac:chgData name="SNeary (Shane)" userId="S::shane.neary@water.co.nz::dd8e9e5d-7349-4f3e-ad5e-d3888d0edafd" providerId="AD" clId="Web-{621A78A2-6108-4D83-891A-43C334D948B0}" dt="2020-07-20T04:08:41.064" v="1016" actId="1076"/>
          <ac:spMkLst>
            <pc:docMk/>
            <pc:sldMk cId="3406563305" sldId="324"/>
            <ac:spMk id="13" creationId="{61E425FA-FA7E-402A-8057-E6C37F3780ED}"/>
          </ac:spMkLst>
        </pc:spChg>
        <pc:graphicFrameChg chg="mod">
          <ac:chgData name="SNeary (Shane)" userId="S::shane.neary@water.co.nz::dd8e9e5d-7349-4f3e-ad5e-d3888d0edafd" providerId="AD" clId="Web-{621A78A2-6108-4D83-891A-43C334D948B0}" dt="2020-07-20T03:34:14.016" v="11" actId="1076"/>
          <ac:graphicFrameMkLst>
            <pc:docMk/>
            <pc:sldMk cId="3406563305" sldId="324"/>
            <ac:graphicFrameMk id="4" creationId="{C696E066-F943-4F8B-82F3-D64C7944F7C4}"/>
          </ac:graphicFrameMkLst>
        </pc:graphicFrameChg>
      </pc:sldChg>
      <pc:sldChg chg="add del replId">
        <pc:chgData name="SNeary (Shane)" userId="S::shane.neary@water.co.nz::dd8e9e5d-7349-4f3e-ad5e-d3888d0edafd" providerId="AD" clId="Web-{621A78A2-6108-4D83-891A-43C334D948B0}" dt="2020-07-20T04:02:39.801" v="906"/>
        <pc:sldMkLst>
          <pc:docMk/>
          <pc:sldMk cId="1140104231" sldId="330"/>
        </pc:sldMkLst>
      </pc:sldChg>
    </pc:docChg>
  </pc:docChgLst>
  <pc:docChgLst>
    <pc:chgData name="THawke (Tuan)" userId="4387b272-f300-4c19-8eea-c44bf62c5134" providerId="ADAL" clId="{E1603DE5-A79E-45F0-BFE0-DF5E803A7DD6}"/>
    <pc:docChg chg="undo custSel addSld delSld modSld sldOrd modSection">
      <pc:chgData name="THawke (Tuan)" userId="4387b272-f300-4c19-8eea-c44bf62c5134" providerId="ADAL" clId="{E1603DE5-A79E-45F0-BFE0-DF5E803A7DD6}" dt="2020-07-24T03:32:26.485" v="455" actId="1076"/>
      <pc:docMkLst>
        <pc:docMk/>
      </pc:docMkLst>
      <pc:sldChg chg="addSp modSp modNotesTx">
        <pc:chgData name="THawke (Tuan)" userId="4387b272-f300-4c19-8eea-c44bf62c5134" providerId="ADAL" clId="{E1603DE5-A79E-45F0-BFE0-DF5E803A7DD6}" dt="2020-07-22T20:47:44.865" v="57" actId="6549"/>
        <pc:sldMkLst>
          <pc:docMk/>
          <pc:sldMk cId="511004411" sldId="257"/>
        </pc:sldMkLst>
        <pc:spChg chg="add mod">
          <ac:chgData name="THawke (Tuan)" userId="4387b272-f300-4c19-8eea-c44bf62c5134" providerId="ADAL" clId="{E1603DE5-A79E-45F0-BFE0-DF5E803A7DD6}" dt="2020-07-22T20:41:19.902" v="19" actId="1076"/>
          <ac:spMkLst>
            <pc:docMk/>
            <pc:sldMk cId="511004411" sldId="257"/>
            <ac:spMk id="4" creationId="{79B5C38C-5758-4266-A4F8-E2C7A08F9ACE}"/>
          </ac:spMkLst>
        </pc:spChg>
        <pc:spChg chg="mod">
          <ac:chgData name="THawke (Tuan)" userId="4387b272-f300-4c19-8eea-c44bf62c5134" providerId="ADAL" clId="{E1603DE5-A79E-45F0-BFE0-DF5E803A7DD6}" dt="2020-07-22T20:40:54.610" v="1" actId="20577"/>
          <ac:spMkLst>
            <pc:docMk/>
            <pc:sldMk cId="511004411" sldId="257"/>
            <ac:spMk id="5" creationId="{00000000-0000-0000-0000-000000000000}"/>
          </ac:spMkLst>
        </pc:spChg>
      </pc:sldChg>
      <pc:sldChg chg="del">
        <pc:chgData name="THawke (Tuan)" userId="4387b272-f300-4c19-8eea-c44bf62c5134" providerId="ADAL" clId="{E1603DE5-A79E-45F0-BFE0-DF5E803A7DD6}" dt="2020-07-22T20:43:30.583" v="29" actId="2696"/>
        <pc:sldMkLst>
          <pc:docMk/>
          <pc:sldMk cId="1560905498" sldId="269"/>
        </pc:sldMkLst>
      </pc:sldChg>
      <pc:sldChg chg="del">
        <pc:chgData name="THawke (Tuan)" userId="4387b272-f300-4c19-8eea-c44bf62c5134" providerId="ADAL" clId="{E1603DE5-A79E-45F0-BFE0-DF5E803A7DD6}" dt="2020-07-24T03:16:04.293" v="435" actId="2696"/>
        <pc:sldMkLst>
          <pc:docMk/>
          <pc:sldMk cId="2450650082" sldId="281"/>
        </pc:sldMkLst>
      </pc:sldChg>
      <pc:sldChg chg="del">
        <pc:chgData name="THawke (Tuan)" userId="4387b272-f300-4c19-8eea-c44bf62c5134" providerId="ADAL" clId="{E1603DE5-A79E-45F0-BFE0-DF5E803A7DD6}" dt="2020-07-22T20:41:24.950" v="20" actId="2696"/>
        <pc:sldMkLst>
          <pc:docMk/>
          <pc:sldMk cId="571487980" sldId="306"/>
        </pc:sldMkLst>
      </pc:sldChg>
      <pc:sldChg chg="addSp">
        <pc:chgData name="THawke (Tuan)" userId="4387b272-f300-4c19-8eea-c44bf62c5134" providerId="ADAL" clId="{E1603DE5-A79E-45F0-BFE0-DF5E803A7DD6}" dt="2020-07-22T20:50:30.463" v="60"/>
        <pc:sldMkLst>
          <pc:docMk/>
          <pc:sldMk cId="3507107797" sldId="308"/>
        </pc:sldMkLst>
        <pc:picChg chg="add">
          <ac:chgData name="THawke (Tuan)" userId="4387b272-f300-4c19-8eea-c44bf62c5134" providerId="ADAL" clId="{E1603DE5-A79E-45F0-BFE0-DF5E803A7DD6}" dt="2020-07-22T20:50:30.463" v="60"/>
          <ac:picMkLst>
            <pc:docMk/>
            <pc:sldMk cId="3507107797" sldId="308"/>
            <ac:picMk id="5" creationId="{D10B38F6-3CFA-4492-A0A5-0A1F2C867181}"/>
          </ac:picMkLst>
        </pc:picChg>
      </pc:sldChg>
      <pc:sldChg chg="addSp">
        <pc:chgData name="THawke (Tuan)" userId="4387b272-f300-4c19-8eea-c44bf62c5134" providerId="ADAL" clId="{E1603DE5-A79E-45F0-BFE0-DF5E803A7DD6}" dt="2020-07-22T20:50:54.742" v="65"/>
        <pc:sldMkLst>
          <pc:docMk/>
          <pc:sldMk cId="4114977414" sldId="310"/>
        </pc:sldMkLst>
        <pc:picChg chg="add">
          <ac:chgData name="THawke (Tuan)" userId="4387b272-f300-4c19-8eea-c44bf62c5134" providerId="ADAL" clId="{E1603DE5-A79E-45F0-BFE0-DF5E803A7DD6}" dt="2020-07-22T20:50:54.742" v="65"/>
          <ac:picMkLst>
            <pc:docMk/>
            <pc:sldMk cId="4114977414" sldId="310"/>
            <ac:picMk id="6" creationId="{40574528-932D-46B6-9FCE-36D90E41F3B2}"/>
          </ac:picMkLst>
        </pc:picChg>
      </pc:sldChg>
      <pc:sldChg chg="addSp modSp">
        <pc:chgData name="THawke (Tuan)" userId="4387b272-f300-4c19-8eea-c44bf62c5134" providerId="ADAL" clId="{E1603DE5-A79E-45F0-BFE0-DF5E803A7DD6}" dt="2020-07-22T20:50:47.860" v="64" actId="14100"/>
        <pc:sldMkLst>
          <pc:docMk/>
          <pc:sldMk cId="1224255983" sldId="311"/>
        </pc:sldMkLst>
        <pc:spChg chg="mod">
          <ac:chgData name="THawke (Tuan)" userId="4387b272-f300-4c19-8eea-c44bf62c5134" providerId="ADAL" clId="{E1603DE5-A79E-45F0-BFE0-DF5E803A7DD6}" dt="2020-07-22T20:50:47.860" v="64" actId="14100"/>
          <ac:spMkLst>
            <pc:docMk/>
            <pc:sldMk cId="1224255983" sldId="311"/>
            <ac:spMk id="2" creationId="{A203AA84-CC41-4C5B-B3F2-BCCB313E4C3F}"/>
          </ac:spMkLst>
        </pc:spChg>
        <pc:picChg chg="add">
          <ac:chgData name="THawke (Tuan)" userId="4387b272-f300-4c19-8eea-c44bf62c5134" providerId="ADAL" clId="{E1603DE5-A79E-45F0-BFE0-DF5E803A7DD6}" dt="2020-07-22T20:50:38.770" v="62"/>
          <ac:picMkLst>
            <pc:docMk/>
            <pc:sldMk cId="1224255983" sldId="311"/>
            <ac:picMk id="18" creationId="{EC859AAA-5DCF-4EA7-A177-964C6EB011A5}"/>
          </ac:picMkLst>
        </pc:picChg>
      </pc:sldChg>
      <pc:sldChg chg="addSp ord">
        <pc:chgData name="THawke (Tuan)" userId="4387b272-f300-4c19-8eea-c44bf62c5134" providerId="ADAL" clId="{E1603DE5-A79E-45F0-BFE0-DF5E803A7DD6}" dt="2020-07-24T02:35:49.711" v="98"/>
        <pc:sldMkLst>
          <pc:docMk/>
          <pc:sldMk cId="2443750411" sldId="314"/>
        </pc:sldMkLst>
        <pc:picChg chg="add">
          <ac:chgData name="THawke (Tuan)" userId="4387b272-f300-4c19-8eea-c44bf62c5134" providerId="ADAL" clId="{E1603DE5-A79E-45F0-BFE0-DF5E803A7DD6}" dt="2020-07-22T20:51:22.832" v="70"/>
          <ac:picMkLst>
            <pc:docMk/>
            <pc:sldMk cId="2443750411" sldId="314"/>
            <ac:picMk id="5" creationId="{C98794AE-D208-4D22-8624-8559C2A974F9}"/>
          </ac:picMkLst>
        </pc:picChg>
      </pc:sldChg>
      <pc:sldChg chg="del">
        <pc:chgData name="THawke (Tuan)" userId="4387b272-f300-4c19-8eea-c44bf62c5134" providerId="ADAL" clId="{E1603DE5-A79E-45F0-BFE0-DF5E803A7DD6}" dt="2020-07-22T20:46:45.436" v="32" actId="2696"/>
        <pc:sldMkLst>
          <pc:docMk/>
          <pc:sldMk cId="3191124926" sldId="315"/>
        </pc:sldMkLst>
      </pc:sldChg>
      <pc:sldChg chg="addSp">
        <pc:chgData name="THawke (Tuan)" userId="4387b272-f300-4c19-8eea-c44bf62c5134" providerId="ADAL" clId="{E1603DE5-A79E-45F0-BFE0-DF5E803A7DD6}" dt="2020-07-22T20:51:25.530" v="71"/>
        <pc:sldMkLst>
          <pc:docMk/>
          <pc:sldMk cId="2270939874" sldId="316"/>
        </pc:sldMkLst>
        <pc:picChg chg="add">
          <ac:chgData name="THawke (Tuan)" userId="4387b272-f300-4c19-8eea-c44bf62c5134" providerId="ADAL" clId="{E1603DE5-A79E-45F0-BFE0-DF5E803A7DD6}" dt="2020-07-22T20:51:25.530" v="71"/>
          <ac:picMkLst>
            <pc:docMk/>
            <pc:sldMk cId="2270939874" sldId="316"/>
            <ac:picMk id="5" creationId="{FCF9195B-74C3-4E5E-B7C8-33E5712C165D}"/>
          </ac:picMkLst>
        </pc:picChg>
      </pc:sldChg>
      <pc:sldChg chg="del">
        <pc:chgData name="THawke (Tuan)" userId="4387b272-f300-4c19-8eea-c44bf62c5134" providerId="ADAL" clId="{E1603DE5-A79E-45F0-BFE0-DF5E803A7DD6}" dt="2020-07-22T20:47:20.706" v="34" actId="2696"/>
        <pc:sldMkLst>
          <pc:docMk/>
          <pc:sldMk cId="133890088" sldId="317"/>
        </pc:sldMkLst>
      </pc:sldChg>
      <pc:sldChg chg="del">
        <pc:chgData name="THawke (Tuan)" userId="4387b272-f300-4c19-8eea-c44bf62c5134" providerId="ADAL" clId="{E1603DE5-A79E-45F0-BFE0-DF5E803A7DD6}" dt="2020-07-22T20:47:22" v="35" actId="2696"/>
        <pc:sldMkLst>
          <pc:docMk/>
          <pc:sldMk cId="1002586609" sldId="319"/>
        </pc:sldMkLst>
      </pc:sldChg>
      <pc:sldChg chg="del">
        <pc:chgData name="THawke (Tuan)" userId="4387b272-f300-4c19-8eea-c44bf62c5134" providerId="ADAL" clId="{E1603DE5-A79E-45F0-BFE0-DF5E803A7DD6}" dt="2020-07-22T20:47:19.293" v="33" actId="2696"/>
        <pc:sldMkLst>
          <pc:docMk/>
          <pc:sldMk cId="3406563305" sldId="324"/>
        </pc:sldMkLst>
      </pc:sldChg>
      <pc:sldChg chg="addSp del">
        <pc:chgData name="THawke (Tuan)" userId="4387b272-f300-4c19-8eea-c44bf62c5134" providerId="ADAL" clId="{E1603DE5-A79E-45F0-BFE0-DF5E803A7DD6}" dt="2020-07-22T20:51:38.749" v="72" actId="2696"/>
        <pc:sldMkLst>
          <pc:docMk/>
          <pc:sldMk cId="1856218953" sldId="326"/>
        </pc:sldMkLst>
        <pc:picChg chg="add">
          <ac:chgData name="THawke (Tuan)" userId="4387b272-f300-4c19-8eea-c44bf62c5134" providerId="ADAL" clId="{E1603DE5-A79E-45F0-BFE0-DF5E803A7DD6}" dt="2020-07-22T20:50:33.767" v="61"/>
          <ac:picMkLst>
            <pc:docMk/>
            <pc:sldMk cId="1856218953" sldId="326"/>
            <ac:picMk id="6" creationId="{09920BA2-3C13-4F4E-9296-BCC1F786C13C}"/>
          </ac:picMkLst>
        </pc:picChg>
      </pc:sldChg>
      <pc:sldChg chg="addSp modSp ord">
        <pc:chgData name="THawke (Tuan)" userId="4387b272-f300-4c19-8eea-c44bf62c5134" providerId="ADAL" clId="{E1603DE5-A79E-45F0-BFE0-DF5E803A7DD6}" dt="2020-07-24T03:24:45.214" v="448" actId="20577"/>
        <pc:sldMkLst>
          <pc:docMk/>
          <pc:sldMk cId="3523169013" sldId="327"/>
        </pc:sldMkLst>
        <pc:spChg chg="mod">
          <ac:chgData name="THawke (Tuan)" userId="4387b272-f300-4c19-8eea-c44bf62c5134" providerId="ADAL" clId="{E1603DE5-A79E-45F0-BFE0-DF5E803A7DD6}" dt="2020-07-24T03:24:45.214" v="448" actId="20577"/>
          <ac:spMkLst>
            <pc:docMk/>
            <pc:sldMk cId="3523169013" sldId="327"/>
            <ac:spMk id="4" creationId="{BF8656D9-4F56-47D8-864A-010105992897}"/>
          </ac:spMkLst>
        </pc:spChg>
        <pc:picChg chg="add">
          <ac:chgData name="THawke (Tuan)" userId="4387b272-f300-4c19-8eea-c44bf62c5134" providerId="ADAL" clId="{E1603DE5-A79E-45F0-BFE0-DF5E803A7DD6}" dt="2020-07-22T20:51:02.289" v="66"/>
          <ac:picMkLst>
            <pc:docMk/>
            <pc:sldMk cId="3523169013" sldId="327"/>
            <ac:picMk id="5" creationId="{13152844-3944-422B-955D-0C16FD6A8500}"/>
          </ac:picMkLst>
        </pc:picChg>
      </pc:sldChg>
      <pc:sldChg chg="addSp del">
        <pc:chgData name="THawke (Tuan)" userId="4387b272-f300-4c19-8eea-c44bf62c5134" providerId="ADAL" clId="{E1603DE5-A79E-45F0-BFE0-DF5E803A7DD6}" dt="2020-07-24T02:35:08.124" v="96" actId="2696"/>
        <pc:sldMkLst>
          <pc:docMk/>
          <pc:sldMk cId="79120173" sldId="329"/>
        </pc:sldMkLst>
        <pc:picChg chg="add">
          <ac:chgData name="THawke (Tuan)" userId="4387b272-f300-4c19-8eea-c44bf62c5134" providerId="ADAL" clId="{E1603DE5-A79E-45F0-BFE0-DF5E803A7DD6}" dt="2020-07-22T20:51:10.002" v="68"/>
          <ac:picMkLst>
            <pc:docMk/>
            <pc:sldMk cId="79120173" sldId="329"/>
            <ac:picMk id="14" creationId="{D97F7B86-185C-4DE6-B8E9-CEB7A8D99A49}"/>
          </ac:picMkLst>
        </pc:picChg>
      </pc:sldChg>
      <pc:sldChg chg="addSp">
        <pc:chgData name="THawke (Tuan)" userId="4387b272-f300-4c19-8eea-c44bf62c5134" providerId="ADAL" clId="{E1603DE5-A79E-45F0-BFE0-DF5E803A7DD6}" dt="2020-07-22T20:51:06.239" v="67"/>
        <pc:sldMkLst>
          <pc:docMk/>
          <pc:sldMk cId="1213602347" sldId="330"/>
        </pc:sldMkLst>
        <pc:picChg chg="add">
          <ac:chgData name="THawke (Tuan)" userId="4387b272-f300-4c19-8eea-c44bf62c5134" providerId="ADAL" clId="{E1603DE5-A79E-45F0-BFE0-DF5E803A7DD6}" dt="2020-07-22T20:51:06.239" v="67"/>
          <ac:picMkLst>
            <pc:docMk/>
            <pc:sldMk cId="1213602347" sldId="330"/>
            <ac:picMk id="12" creationId="{D109EE60-E882-4826-B5B7-89676454AB03}"/>
          </ac:picMkLst>
        </pc:picChg>
      </pc:sldChg>
      <pc:sldChg chg="addSp del">
        <pc:chgData name="THawke (Tuan)" userId="4387b272-f300-4c19-8eea-c44bf62c5134" providerId="ADAL" clId="{E1603DE5-A79E-45F0-BFE0-DF5E803A7DD6}" dt="2020-07-24T02:35:12.826" v="97" actId="2696"/>
        <pc:sldMkLst>
          <pc:docMk/>
          <pc:sldMk cId="3815927821" sldId="331"/>
        </pc:sldMkLst>
        <pc:picChg chg="add">
          <ac:chgData name="THawke (Tuan)" userId="4387b272-f300-4c19-8eea-c44bf62c5134" providerId="ADAL" clId="{E1603DE5-A79E-45F0-BFE0-DF5E803A7DD6}" dt="2020-07-22T20:51:19.016" v="69"/>
          <ac:picMkLst>
            <pc:docMk/>
            <pc:sldMk cId="3815927821" sldId="331"/>
            <ac:picMk id="16" creationId="{AD6C32C8-9BEF-4933-8698-AE777FAA17F8}"/>
          </ac:picMkLst>
        </pc:picChg>
      </pc:sldChg>
      <pc:sldChg chg="add del">
        <pc:chgData name="THawke (Tuan)" userId="4387b272-f300-4c19-8eea-c44bf62c5134" providerId="ADAL" clId="{E1603DE5-A79E-45F0-BFE0-DF5E803A7DD6}" dt="2020-07-22T20:44:47.129" v="31" actId="2696"/>
        <pc:sldMkLst>
          <pc:docMk/>
          <pc:sldMk cId="4005447272" sldId="782"/>
        </pc:sldMkLst>
      </pc:sldChg>
      <pc:sldChg chg="addSp delSp modSp add">
        <pc:chgData name="THawke (Tuan)" userId="4387b272-f300-4c19-8eea-c44bf62c5134" providerId="ADAL" clId="{E1603DE5-A79E-45F0-BFE0-DF5E803A7DD6}" dt="2020-07-24T03:32:26.485" v="455" actId="1076"/>
        <pc:sldMkLst>
          <pc:docMk/>
          <pc:sldMk cId="4281315460" sldId="802"/>
        </pc:sldMkLst>
        <pc:spChg chg="mod">
          <ac:chgData name="THawke (Tuan)" userId="4387b272-f300-4c19-8eea-c44bf62c5134" providerId="ADAL" clId="{E1603DE5-A79E-45F0-BFE0-DF5E803A7DD6}" dt="2020-07-22T20:41:38.577" v="22" actId="27636"/>
          <ac:spMkLst>
            <pc:docMk/>
            <pc:sldMk cId="4281315460" sldId="802"/>
            <ac:spMk id="2" creationId="{00000000-0000-0000-0000-000000000000}"/>
          </ac:spMkLst>
        </pc:spChg>
        <pc:picChg chg="mod">
          <ac:chgData name="THawke (Tuan)" userId="4387b272-f300-4c19-8eea-c44bf62c5134" providerId="ADAL" clId="{E1603DE5-A79E-45F0-BFE0-DF5E803A7DD6}" dt="2020-07-24T03:19:32.815" v="440" actId="1076"/>
          <ac:picMkLst>
            <pc:docMk/>
            <pc:sldMk cId="4281315460" sldId="802"/>
            <ac:picMk id="3" creationId="{00000000-0000-0000-0000-000000000000}"/>
          </ac:picMkLst>
        </pc:picChg>
        <pc:picChg chg="add">
          <ac:chgData name="THawke (Tuan)" userId="4387b272-f300-4c19-8eea-c44bf62c5134" providerId="ADAL" clId="{E1603DE5-A79E-45F0-BFE0-DF5E803A7DD6}" dt="2020-07-22T20:50:20.988" v="58"/>
          <ac:picMkLst>
            <pc:docMk/>
            <pc:sldMk cId="4281315460" sldId="802"/>
            <ac:picMk id="5" creationId="{F69AF015-1E8F-4C84-B922-5131A272257C}"/>
          </ac:picMkLst>
        </pc:picChg>
        <pc:picChg chg="del">
          <ac:chgData name="THawke (Tuan)" userId="4387b272-f300-4c19-8eea-c44bf62c5134" providerId="ADAL" clId="{E1603DE5-A79E-45F0-BFE0-DF5E803A7DD6}" dt="2020-07-23T02:01:10.088" v="93" actId="478"/>
          <ac:picMkLst>
            <pc:docMk/>
            <pc:sldMk cId="4281315460" sldId="802"/>
            <ac:picMk id="9" creationId="{00000000-0000-0000-0000-000000000000}"/>
          </ac:picMkLst>
        </pc:picChg>
        <pc:picChg chg="add mod">
          <ac:chgData name="THawke (Tuan)" userId="4387b272-f300-4c19-8eea-c44bf62c5134" providerId="ADAL" clId="{E1603DE5-A79E-45F0-BFE0-DF5E803A7DD6}" dt="2020-07-24T03:22:42.609" v="444" actId="14100"/>
          <ac:picMkLst>
            <pc:docMk/>
            <pc:sldMk cId="4281315460" sldId="802"/>
            <ac:picMk id="1026" creationId="{67B2E170-752A-4E5A-8028-F1DF187E6D6B}"/>
          </ac:picMkLst>
        </pc:picChg>
        <pc:picChg chg="add del mod">
          <ac:chgData name="THawke (Tuan)" userId="4387b272-f300-4c19-8eea-c44bf62c5134" providerId="ADAL" clId="{E1603DE5-A79E-45F0-BFE0-DF5E803A7DD6}" dt="2020-07-24T03:22:59.191" v="447" actId="478"/>
          <ac:picMkLst>
            <pc:docMk/>
            <pc:sldMk cId="4281315460" sldId="802"/>
            <ac:picMk id="1028" creationId="{126D55CB-740D-4146-8E7B-743ED8E798EE}"/>
          </ac:picMkLst>
        </pc:picChg>
        <pc:picChg chg="add mod">
          <ac:chgData name="THawke (Tuan)" userId="4387b272-f300-4c19-8eea-c44bf62c5134" providerId="ADAL" clId="{E1603DE5-A79E-45F0-BFE0-DF5E803A7DD6}" dt="2020-07-24T03:32:26.485" v="455" actId="1076"/>
          <ac:picMkLst>
            <pc:docMk/>
            <pc:sldMk cId="4281315460" sldId="802"/>
            <ac:picMk id="1030" creationId="{B04CA916-21BE-4199-A530-BC1D49E7815C}"/>
          </ac:picMkLst>
        </pc:picChg>
      </pc:sldChg>
      <pc:sldChg chg="modSp add">
        <pc:chgData name="THawke (Tuan)" userId="4387b272-f300-4c19-8eea-c44bf62c5134" providerId="ADAL" clId="{E1603DE5-A79E-45F0-BFE0-DF5E803A7DD6}" dt="2020-07-22T20:42:21.359" v="24" actId="27636"/>
        <pc:sldMkLst>
          <pc:docMk/>
          <pc:sldMk cId="1223438994" sldId="803"/>
        </pc:sldMkLst>
        <pc:spChg chg="mod">
          <ac:chgData name="THawke (Tuan)" userId="4387b272-f300-4c19-8eea-c44bf62c5134" providerId="ADAL" clId="{E1603DE5-A79E-45F0-BFE0-DF5E803A7DD6}" dt="2020-07-22T20:42:21.359" v="24" actId="27636"/>
          <ac:spMkLst>
            <pc:docMk/>
            <pc:sldMk cId="1223438994" sldId="803"/>
            <ac:spMk id="14" creationId="{00000000-0000-0000-0000-000000000000}"/>
          </ac:spMkLst>
        </pc:spChg>
      </pc:sldChg>
      <pc:sldChg chg="modSp add">
        <pc:chgData name="THawke (Tuan)" userId="4387b272-f300-4c19-8eea-c44bf62c5134" providerId="ADAL" clId="{E1603DE5-A79E-45F0-BFE0-DF5E803A7DD6}" dt="2020-07-22T20:43:22.624" v="28" actId="27636"/>
        <pc:sldMkLst>
          <pc:docMk/>
          <pc:sldMk cId="1360103276" sldId="807"/>
        </pc:sldMkLst>
        <pc:spChg chg="mod">
          <ac:chgData name="THawke (Tuan)" userId="4387b272-f300-4c19-8eea-c44bf62c5134" providerId="ADAL" clId="{E1603DE5-A79E-45F0-BFE0-DF5E803A7DD6}" dt="2020-07-22T20:43:22.624" v="28" actId="27636"/>
          <ac:spMkLst>
            <pc:docMk/>
            <pc:sldMk cId="1360103276" sldId="807"/>
            <ac:spMk id="14" creationId="{00000000-0000-0000-0000-000000000000}"/>
          </ac:spMkLst>
        </pc:spChg>
      </pc:sldChg>
      <pc:sldChg chg="addSp modSp add">
        <pc:chgData name="THawke (Tuan)" userId="4387b272-f300-4c19-8eea-c44bf62c5134" providerId="ADAL" clId="{E1603DE5-A79E-45F0-BFE0-DF5E803A7DD6}" dt="2020-07-22T20:50:25.798" v="59"/>
        <pc:sldMkLst>
          <pc:docMk/>
          <pc:sldMk cId="3679179283" sldId="812"/>
        </pc:sldMkLst>
        <pc:spChg chg="mod">
          <ac:chgData name="THawke (Tuan)" userId="4387b272-f300-4c19-8eea-c44bf62c5134" providerId="ADAL" clId="{E1603DE5-A79E-45F0-BFE0-DF5E803A7DD6}" dt="2020-07-22T20:42:53.610" v="26" actId="20577"/>
          <ac:spMkLst>
            <pc:docMk/>
            <pc:sldMk cId="3679179283" sldId="812"/>
            <ac:spMk id="3" creationId="{00000000-0000-0000-0000-000000000000}"/>
          </ac:spMkLst>
        </pc:spChg>
        <pc:picChg chg="add">
          <ac:chgData name="THawke (Tuan)" userId="4387b272-f300-4c19-8eea-c44bf62c5134" providerId="ADAL" clId="{E1603DE5-A79E-45F0-BFE0-DF5E803A7DD6}" dt="2020-07-22T20:50:25.798" v="59"/>
          <ac:picMkLst>
            <pc:docMk/>
            <pc:sldMk cId="3679179283" sldId="812"/>
            <ac:picMk id="16" creationId="{5F73D3C4-86F8-4E0F-AC1E-6C4A200824C2}"/>
          </ac:picMkLst>
        </pc:picChg>
      </pc:sldChg>
      <pc:sldChg chg="addSp delSp modSp add ord">
        <pc:chgData name="THawke (Tuan)" userId="4387b272-f300-4c19-8eea-c44bf62c5134" providerId="ADAL" clId="{E1603DE5-A79E-45F0-BFE0-DF5E803A7DD6}" dt="2020-07-24T03:15:26.417" v="434" actId="1076"/>
        <pc:sldMkLst>
          <pc:docMk/>
          <pc:sldMk cId="1548441568" sldId="813"/>
        </pc:sldMkLst>
        <pc:spChg chg="mod">
          <ac:chgData name="THawke (Tuan)" userId="4387b272-f300-4c19-8eea-c44bf62c5134" providerId="ADAL" clId="{E1603DE5-A79E-45F0-BFE0-DF5E803A7DD6}" dt="2020-07-22T20:55:26.151" v="84" actId="20577"/>
          <ac:spMkLst>
            <pc:docMk/>
            <pc:sldMk cId="1548441568" sldId="813"/>
            <ac:spMk id="2" creationId="{0155E22F-175A-44C9-84A2-F36F09486B47}"/>
          </ac:spMkLst>
        </pc:spChg>
        <pc:spChg chg="add del mod">
          <ac:chgData name="THawke (Tuan)" userId="4387b272-f300-4c19-8eea-c44bf62c5134" providerId="ADAL" clId="{E1603DE5-A79E-45F0-BFE0-DF5E803A7DD6}" dt="2020-07-24T03:08:40.545" v="106" actId="11529"/>
          <ac:spMkLst>
            <pc:docMk/>
            <pc:sldMk cId="1548441568" sldId="813"/>
            <ac:spMk id="3" creationId="{8B0D44A1-D34B-4702-B264-B41F7EB31B18}"/>
          </ac:spMkLst>
        </pc:spChg>
        <pc:spChg chg="del">
          <ac:chgData name="THawke (Tuan)" userId="4387b272-f300-4c19-8eea-c44bf62c5134" providerId="ADAL" clId="{E1603DE5-A79E-45F0-BFE0-DF5E803A7DD6}" dt="2020-07-23T01:57:10.025" v="87"/>
          <ac:spMkLst>
            <pc:docMk/>
            <pc:sldMk cId="1548441568" sldId="813"/>
            <ac:spMk id="3" creationId="{E396EDF8-4B1F-4428-B2D4-FEABB29C2AFC}"/>
          </ac:spMkLst>
        </pc:spChg>
        <pc:spChg chg="add del mod">
          <ac:chgData name="THawke (Tuan)" userId="4387b272-f300-4c19-8eea-c44bf62c5134" providerId="ADAL" clId="{E1603DE5-A79E-45F0-BFE0-DF5E803A7DD6}" dt="2020-07-24T03:12:25.855" v="218" actId="478"/>
          <ac:spMkLst>
            <pc:docMk/>
            <pc:sldMk cId="1548441568" sldId="813"/>
            <ac:spMk id="6" creationId="{97322C10-CBEA-4810-B681-12FE55863A74}"/>
          </ac:spMkLst>
        </pc:spChg>
        <pc:spChg chg="add mod">
          <ac:chgData name="THawke (Tuan)" userId="4387b272-f300-4c19-8eea-c44bf62c5134" providerId="ADAL" clId="{E1603DE5-A79E-45F0-BFE0-DF5E803A7DD6}" dt="2020-07-24T03:12:02.798" v="204" actId="1076"/>
          <ac:spMkLst>
            <pc:docMk/>
            <pc:sldMk cId="1548441568" sldId="813"/>
            <ac:spMk id="7" creationId="{41F97CE6-9DF3-4B3C-932B-7D074E4D4B4A}"/>
          </ac:spMkLst>
        </pc:spChg>
        <pc:spChg chg="add del">
          <ac:chgData name="THawke (Tuan)" userId="4387b272-f300-4c19-8eea-c44bf62c5134" providerId="ADAL" clId="{E1603DE5-A79E-45F0-BFE0-DF5E803A7DD6}" dt="2020-07-24T03:11:34.246" v="187" actId="478"/>
          <ac:spMkLst>
            <pc:docMk/>
            <pc:sldMk cId="1548441568" sldId="813"/>
            <ac:spMk id="10" creationId="{8C9C4487-0E21-491D-9B9E-9F10DDBE3911}"/>
          </ac:spMkLst>
        </pc:spChg>
        <pc:spChg chg="add mod">
          <ac:chgData name="THawke (Tuan)" userId="4387b272-f300-4c19-8eea-c44bf62c5134" providerId="ADAL" clId="{E1603DE5-A79E-45F0-BFE0-DF5E803A7DD6}" dt="2020-07-24T03:09:38.217" v="114" actId="1076"/>
          <ac:spMkLst>
            <pc:docMk/>
            <pc:sldMk cId="1548441568" sldId="813"/>
            <ac:spMk id="11" creationId="{6ED49A8E-98EF-4931-8530-B86350C234E9}"/>
          </ac:spMkLst>
        </pc:spChg>
        <pc:spChg chg="add mod">
          <ac:chgData name="THawke (Tuan)" userId="4387b272-f300-4c19-8eea-c44bf62c5134" providerId="ADAL" clId="{E1603DE5-A79E-45F0-BFE0-DF5E803A7DD6}" dt="2020-07-24T03:15:23.503" v="433" actId="1076"/>
          <ac:spMkLst>
            <pc:docMk/>
            <pc:sldMk cId="1548441568" sldId="813"/>
            <ac:spMk id="13" creationId="{60F1AD34-9649-4742-9280-6CC8D9F83921}"/>
          </ac:spMkLst>
        </pc:spChg>
        <pc:spChg chg="add mod">
          <ac:chgData name="THawke (Tuan)" userId="4387b272-f300-4c19-8eea-c44bf62c5134" providerId="ADAL" clId="{E1603DE5-A79E-45F0-BFE0-DF5E803A7DD6}" dt="2020-07-24T03:15:16.060" v="432" actId="20577"/>
          <ac:spMkLst>
            <pc:docMk/>
            <pc:sldMk cId="1548441568" sldId="813"/>
            <ac:spMk id="14" creationId="{64D28016-5CC7-477B-A597-E10F61EEDEDC}"/>
          </ac:spMkLst>
        </pc:spChg>
        <pc:spChg chg="add mod">
          <ac:chgData name="THawke (Tuan)" userId="4387b272-f300-4c19-8eea-c44bf62c5134" providerId="ADAL" clId="{E1603DE5-A79E-45F0-BFE0-DF5E803A7DD6}" dt="2020-07-24T03:15:26.417" v="434" actId="1076"/>
          <ac:spMkLst>
            <pc:docMk/>
            <pc:sldMk cId="1548441568" sldId="813"/>
            <ac:spMk id="15" creationId="{F389AC4D-DC40-4A98-AF7F-3156A475C7B5}"/>
          </ac:spMkLst>
        </pc:spChg>
        <pc:picChg chg="add mod">
          <ac:chgData name="THawke (Tuan)" userId="4387b272-f300-4c19-8eea-c44bf62c5134" providerId="ADAL" clId="{E1603DE5-A79E-45F0-BFE0-DF5E803A7DD6}" dt="2020-07-24T02:38:10.526" v="102" actId="1076"/>
          <ac:picMkLst>
            <pc:docMk/>
            <pc:sldMk cId="1548441568" sldId="813"/>
            <ac:picMk id="4" creationId="{268DC753-75F0-4F47-9828-11DA6B0CC414}"/>
          </ac:picMkLst>
        </pc:picChg>
        <pc:picChg chg="add mod">
          <ac:chgData name="THawke (Tuan)" userId="4387b272-f300-4c19-8eea-c44bf62c5134" providerId="ADAL" clId="{E1603DE5-A79E-45F0-BFE0-DF5E803A7DD6}" dt="2020-07-24T02:38:06.453" v="101" actId="14100"/>
          <ac:picMkLst>
            <pc:docMk/>
            <pc:sldMk cId="1548441568" sldId="813"/>
            <ac:picMk id="5" creationId="{12B47E55-516D-406B-99AB-061A21FF3FE4}"/>
          </ac:picMkLst>
        </pc:picChg>
        <pc:picChg chg="add del">
          <ac:chgData name="THawke (Tuan)" userId="4387b272-f300-4c19-8eea-c44bf62c5134" providerId="ADAL" clId="{E1603DE5-A79E-45F0-BFE0-DF5E803A7DD6}" dt="2020-07-23T01:53:30.828" v="86" actId="478"/>
          <ac:picMkLst>
            <pc:docMk/>
            <pc:sldMk cId="1548441568" sldId="813"/>
            <ac:picMk id="8" creationId="{D48B68A6-A222-4B14-874C-4B9E2DF461D9}"/>
          </ac:picMkLst>
        </pc:picChg>
        <pc:picChg chg="add mod">
          <ac:chgData name="THawke (Tuan)" userId="4387b272-f300-4c19-8eea-c44bf62c5134" providerId="ADAL" clId="{E1603DE5-A79E-45F0-BFE0-DF5E803A7DD6}" dt="2020-07-24T02:37:56.518" v="99" actId="1076"/>
          <ac:picMkLst>
            <pc:docMk/>
            <pc:sldMk cId="1548441568" sldId="813"/>
            <ac:picMk id="9" creationId="{51F6EE56-B615-4FCB-93E2-1AF3BD38C89C}"/>
          </ac:picMkLst>
        </pc:picChg>
        <pc:picChg chg="add mod">
          <ac:chgData name="THawke (Tuan)" userId="4387b272-f300-4c19-8eea-c44bf62c5134" providerId="ADAL" clId="{E1603DE5-A79E-45F0-BFE0-DF5E803A7DD6}" dt="2020-07-24T02:38:19.694" v="104" actId="14100"/>
          <ac:picMkLst>
            <pc:docMk/>
            <pc:sldMk cId="1548441568" sldId="813"/>
            <ac:picMk id="12" creationId="{F8599F00-1489-4702-A0FB-A942AD038B76}"/>
          </ac:picMkLst>
        </pc:picChg>
      </pc:sldChg>
    </pc:docChg>
  </pc:docChgLst>
  <pc:docChgLst>
    <pc:chgData name="DWard (David)" userId="S::david.ward@water.co.nz::4f418341-23f0-4a52-a727-6abf7a7ca7fc" providerId="AD" clId="Web-{5D814FCD-4482-4245-8308-F5BC31FD8A35}"/>
    <pc:docChg chg="modSld">
      <pc:chgData name="DWard (David)" userId="S::david.ward@water.co.nz::4f418341-23f0-4a52-a727-6abf7a7ca7fc" providerId="AD" clId="Web-{5D814FCD-4482-4245-8308-F5BC31FD8A35}" dt="2020-04-07T01:06:43.468" v="318" actId="20577"/>
      <pc:docMkLst>
        <pc:docMk/>
      </pc:docMkLst>
      <pc:sldChg chg="modSp">
        <pc:chgData name="DWard (David)" userId="S::david.ward@water.co.nz::4f418341-23f0-4a52-a727-6abf7a7ca7fc" providerId="AD" clId="Web-{5D814FCD-4482-4245-8308-F5BC31FD8A35}" dt="2020-04-07T00:59:16.769" v="8" actId="20577"/>
        <pc:sldMkLst>
          <pc:docMk/>
          <pc:sldMk cId="3151051835" sldId="299"/>
        </pc:sldMkLst>
        <pc:spChg chg="mod">
          <ac:chgData name="DWard (David)" userId="S::david.ward@water.co.nz::4f418341-23f0-4a52-a727-6abf7a7ca7fc" providerId="AD" clId="Web-{5D814FCD-4482-4245-8308-F5BC31FD8A35}" dt="2020-04-07T00:59:16.769" v="8" actId="20577"/>
          <ac:spMkLst>
            <pc:docMk/>
            <pc:sldMk cId="3151051835" sldId="299"/>
            <ac:spMk id="11" creationId="{00000000-0000-0000-0000-000000000000}"/>
          </ac:spMkLst>
        </pc:spChg>
      </pc:sldChg>
      <pc:sldChg chg="modSp">
        <pc:chgData name="DWard (David)" userId="S::david.ward@water.co.nz::4f418341-23f0-4a52-a727-6abf7a7ca7fc" providerId="AD" clId="Web-{5D814FCD-4482-4245-8308-F5BC31FD8A35}" dt="2020-04-07T01:06:41.984" v="316" actId="20577"/>
        <pc:sldMkLst>
          <pc:docMk/>
          <pc:sldMk cId="1843821959" sldId="300"/>
        </pc:sldMkLst>
        <pc:spChg chg="mod">
          <ac:chgData name="DWard (David)" userId="S::david.ward@water.co.nz::4f418341-23f0-4a52-a727-6abf7a7ca7fc" providerId="AD" clId="Web-{5D814FCD-4482-4245-8308-F5BC31FD8A35}" dt="2020-04-07T01:06:41.984" v="316" actId="20577"/>
          <ac:spMkLst>
            <pc:docMk/>
            <pc:sldMk cId="1843821959" sldId="300"/>
            <ac:spMk id="3" creationId="{00000000-0000-0000-0000-000000000000}"/>
          </ac:spMkLst>
        </pc:spChg>
        <pc:picChg chg="mod modCrop">
          <ac:chgData name="DWard (David)" userId="S::david.ward@water.co.nz::4f418341-23f0-4a52-a727-6abf7a7ca7fc" providerId="AD" clId="Web-{5D814FCD-4482-4245-8308-F5BC31FD8A35}" dt="2020-04-07T01:03:05.798" v="153" actId="1076"/>
          <ac:picMkLst>
            <pc:docMk/>
            <pc:sldMk cId="1843821959" sldId="300"/>
            <ac:picMk id="2051" creationId="{00000000-0000-0000-0000-000000000000}"/>
          </ac:picMkLst>
        </pc:picChg>
      </pc:sldChg>
    </pc:docChg>
  </pc:docChgLst>
  <pc:docChgLst>
    <pc:chgData name="RJones (Ryan)" userId="495157be-c6be-43dc-b664-7f9a80a76366" providerId="ADAL" clId="{0FF958A3-D029-4593-885B-A38A43D0C35E}"/>
    <pc:docChg chg="custSel addSld modSld">
      <pc:chgData name="RJones (Ryan)" userId="495157be-c6be-43dc-b664-7f9a80a76366" providerId="ADAL" clId="{0FF958A3-D029-4593-885B-A38A43D0C35E}" dt="2020-07-28T04:08:18.991" v="104" actId="20577"/>
      <pc:docMkLst>
        <pc:docMk/>
      </pc:docMkLst>
      <pc:sldChg chg="addSp delSp modSp">
        <pc:chgData name="RJones (Ryan)" userId="495157be-c6be-43dc-b664-7f9a80a76366" providerId="ADAL" clId="{0FF958A3-D029-4593-885B-A38A43D0C35E}" dt="2020-07-28T04:07:45.621" v="47" actId="1037"/>
        <pc:sldMkLst>
          <pc:docMk/>
          <pc:sldMk cId="2270939874" sldId="316"/>
        </pc:sldMkLst>
        <pc:picChg chg="del">
          <ac:chgData name="RJones (Ryan)" userId="495157be-c6be-43dc-b664-7f9a80a76366" providerId="ADAL" clId="{0FF958A3-D029-4593-885B-A38A43D0C35E}" dt="2020-07-28T04:01:23.708" v="14" actId="478"/>
          <ac:picMkLst>
            <pc:docMk/>
            <pc:sldMk cId="2270939874" sldId="316"/>
            <ac:picMk id="3" creationId="{CE75EC6A-7A00-463D-9A35-2FC6DF50678F}"/>
          </ac:picMkLst>
        </pc:picChg>
        <pc:picChg chg="add del mod">
          <ac:chgData name="RJones (Ryan)" userId="495157be-c6be-43dc-b664-7f9a80a76366" providerId="ADAL" clId="{0FF958A3-D029-4593-885B-A38A43D0C35E}" dt="2020-07-28T04:05:45.950" v="26" actId="478"/>
          <ac:picMkLst>
            <pc:docMk/>
            <pc:sldMk cId="2270939874" sldId="316"/>
            <ac:picMk id="7" creationId="{9DB0F919-8996-4E2C-B71E-BF4243E4B75E}"/>
          </ac:picMkLst>
        </pc:picChg>
        <pc:picChg chg="add mod ord modCrop">
          <ac:chgData name="RJones (Ryan)" userId="495157be-c6be-43dc-b664-7f9a80a76366" providerId="ADAL" clId="{0FF958A3-D029-4593-885B-A38A43D0C35E}" dt="2020-07-28T04:07:45.621" v="47" actId="1037"/>
          <ac:picMkLst>
            <pc:docMk/>
            <pc:sldMk cId="2270939874" sldId="316"/>
            <ac:picMk id="9" creationId="{FAA7B3AC-8BBD-4E16-94CA-BE989F094BAB}"/>
          </ac:picMkLst>
        </pc:picChg>
      </pc:sldChg>
      <pc:sldChg chg="addSp delSp modSp add">
        <pc:chgData name="RJones (Ryan)" userId="495157be-c6be-43dc-b664-7f9a80a76366" providerId="ADAL" clId="{0FF958A3-D029-4593-885B-A38A43D0C35E}" dt="2020-07-28T04:08:18.991" v="104" actId="20577"/>
        <pc:sldMkLst>
          <pc:docMk/>
          <pc:sldMk cId="2670309648" sldId="673"/>
        </pc:sldMkLst>
        <pc:spChg chg="add del mod">
          <ac:chgData name="RJones (Ryan)" userId="495157be-c6be-43dc-b664-7f9a80a76366" providerId="ADAL" clId="{0FF958A3-D029-4593-885B-A38A43D0C35E}" dt="2020-07-28T03:56:24.736" v="12" actId="478"/>
          <ac:spMkLst>
            <pc:docMk/>
            <pc:sldMk cId="2670309648" sldId="673"/>
            <ac:spMk id="2" creationId="{0BEF3FD2-BE01-4C31-8295-CB316C460DBF}"/>
          </ac:spMkLst>
        </pc:spChg>
        <pc:spChg chg="add mod">
          <ac:chgData name="RJones (Ryan)" userId="495157be-c6be-43dc-b664-7f9a80a76366" providerId="ADAL" clId="{0FF958A3-D029-4593-885B-A38A43D0C35E}" dt="2020-07-28T04:08:18.991" v="104" actId="20577"/>
          <ac:spMkLst>
            <pc:docMk/>
            <pc:sldMk cId="2670309648" sldId="673"/>
            <ac:spMk id="6" creationId="{619221F1-830A-4D54-85B7-1DC53BA5090A}"/>
          </ac:spMkLst>
        </pc:spChg>
        <pc:picChg chg="mod">
          <ac:chgData name="RJones (Ryan)" userId="495157be-c6be-43dc-b664-7f9a80a76366" providerId="ADAL" clId="{0FF958A3-D029-4593-885B-A38A43D0C35E}" dt="2020-07-28T03:55:36.891" v="8" actId="14100"/>
          <ac:picMkLst>
            <pc:docMk/>
            <pc:sldMk cId="2670309648" sldId="673"/>
            <ac:picMk id="4" creationId="{00000000-0000-0000-0000-000000000000}"/>
          </ac:picMkLst>
        </pc:picChg>
        <pc:picChg chg="mod">
          <ac:chgData name="RJones (Ryan)" userId="495157be-c6be-43dc-b664-7f9a80a76366" providerId="ADAL" clId="{0FF958A3-D029-4593-885B-A38A43D0C35E}" dt="2020-07-28T03:55:24.043" v="2" actId="1076"/>
          <ac:picMkLst>
            <pc:docMk/>
            <pc:sldMk cId="2670309648" sldId="673"/>
            <ac:picMk id="5" creationId="{00000000-0000-0000-0000-000000000000}"/>
          </ac:picMkLst>
        </pc:picChg>
      </pc:sldChg>
    </pc:docChg>
  </pc:docChgLst>
  <pc:docChgLst>
    <pc:chgData name="MFindlay (Mathew)" userId="S::mathew.findlay@water.co.nz::91ee9f01-6862-454f-bbff-1de0a3b4f83c" providerId="AD" clId="Web-{6400D608-15D3-41B3-A01E-1052ABEE9F3F}"/>
    <pc:docChg chg="modSld">
      <pc:chgData name="MFindlay (Mathew)" userId="S::mathew.findlay@water.co.nz::91ee9f01-6862-454f-bbff-1de0a3b4f83c" providerId="AD" clId="Web-{6400D608-15D3-41B3-A01E-1052ABEE9F3F}" dt="2020-07-19T20:44:16.700" v="3"/>
      <pc:docMkLst>
        <pc:docMk/>
      </pc:docMkLst>
      <pc:sldChg chg="addSp delSp modSp">
        <pc:chgData name="MFindlay (Mathew)" userId="S::mathew.findlay@water.co.nz::91ee9f01-6862-454f-bbff-1de0a3b4f83c" providerId="AD" clId="Web-{6400D608-15D3-41B3-A01E-1052ABEE9F3F}" dt="2020-07-19T20:44:16.700" v="3"/>
        <pc:sldMkLst>
          <pc:docMk/>
          <pc:sldMk cId="2532220766" sldId="312"/>
        </pc:sldMkLst>
        <pc:picChg chg="add del mod">
          <ac:chgData name="MFindlay (Mathew)" userId="S::mathew.findlay@water.co.nz::91ee9f01-6862-454f-bbff-1de0a3b4f83c" providerId="AD" clId="Web-{6400D608-15D3-41B3-A01E-1052ABEE9F3F}" dt="2020-07-19T20:44:09.684" v="1"/>
          <ac:picMkLst>
            <pc:docMk/>
            <pc:sldMk cId="2532220766" sldId="312"/>
            <ac:picMk id="3" creationId="{D785FD48-E024-4CFA-BE53-452AD7FB21ED}"/>
          </ac:picMkLst>
        </pc:picChg>
        <pc:picChg chg="add del mod">
          <ac:chgData name="MFindlay (Mathew)" userId="S::mathew.findlay@water.co.nz::91ee9f01-6862-454f-bbff-1de0a3b4f83c" providerId="AD" clId="Web-{6400D608-15D3-41B3-A01E-1052ABEE9F3F}" dt="2020-07-19T20:44:16.700" v="3"/>
          <ac:picMkLst>
            <pc:docMk/>
            <pc:sldMk cId="2532220766" sldId="312"/>
            <ac:picMk id="4" creationId="{9B0C239F-61BD-41D4-BEFC-D40D1580B608}"/>
          </ac:picMkLst>
        </pc:picChg>
      </pc:sldChg>
    </pc:docChg>
  </pc:docChgLst>
  <pc:docChgLst>
    <pc:chgData name="AMogridge (Anna)" userId="a560034b-6577-4efb-be21-50666b585eb0" providerId="ADAL" clId="{F09A1A26-5345-43AB-9D67-162A3165826C}"/>
    <pc:docChg chg="undo custSel mod addSld delSld modSld sldOrd delSection modSection">
      <pc:chgData name="AMogridge (Anna)" userId="a560034b-6577-4efb-be21-50666b585eb0" providerId="ADAL" clId="{F09A1A26-5345-43AB-9D67-162A3165826C}" dt="2020-07-20T21:22:48.944" v="6412" actId="20577"/>
      <pc:docMkLst>
        <pc:docMk/>
      </pc:docMkLst>
      <pc:sldChg chg="delSp modSp modNotesTx">
        <pc:chgData name="AMogridge (Anna)" userId="a560034b-6577-4efb-be21-50666b585eb0" providerId="ADAL" clId="{F09A1A26-5345-43AB-9D67-162A3165826C}" dt="2020-07-20T00:29:05.012" v="6062" actId="478"/>
        <pc:sldMkLst>
          <pc:docMk/>
          <pc:sldMk cId="511004411" sldId="257"/>
        </pc:sldMkLst>
        <pc:picChg chg="del mod">
          <ac:chgData name="AMogridge (Anna)" userId="a560034b-6577-4efb-be21-50666b585eb0" providerId="ADAL" clId="{F09A1A26-5345-43AB-9D67-162A3165826C}" dt="2020-07-20T00:29:05.012" v="6062" actId="478"/>
          <ac:picMkLst>
            <pc:docMk/>
            <pc:sldMk cId="511004411" sldId="257"/>
            <ac:picMk id="6146" creationId="{00000000-0000-0000-0000-000000000000}"/>
          </ac:picMkLst>
        </pc:picChg>
      </pc:sldChg>
      <pc:sldChg chg="add del">
        <pc:chgData name="AMogridge (Anna)" userId="a560034b-6577-4efb-be21-50666b585eb0" providerId="ADAL" clId="{F09A1A26-5345-43AB-9D67-162A3165826C}" dt="2020-07-19T20:40:28.603" v="5242" actId="2696"/>
        <pc:sldMkLst>
          <pc:docMk/>
          <pc:sldMk cId="2467277379" sldId="267"/>
        </pc:sldMkLst>
      </pc:sldChg>
      <pc:sldChg chg="modSp modNotesTx">
        <pc:chgData name="AMogridge (Anna)" userId="a560034b-6577-4efb-be21-50666b585eb0" providerId="ADAL" clId="{F09A1A26-5345-43AB-9D67-162A3165826C}" dt="2020-07-20T00:28:12.850" v="6041" actId="20577"/>
        <pc:sldMkLst>
          <pc:docMk/>
          <pc:sldMk cId="1560905498" sldId="269"/>
        </pc:sldMkLst>
        <pc:spChg chg="mod">
          <ac:chgData name="AMogridge (Anna)" userId="a560034b-6577-4efb-be21-50666b585eb0" providerId="ADAL" clId="{F09A1A26-5345-43AB-9D67-162A3165826C}" dt="2020-07-20T00:28:12.850" v="6041" actId="20577"/>
          <ac:spMkLst>
            <pc:docMk/>
            <pc:sldMk cId="1560905498" sldId="269"/>
            <ac:spMk id="3" creationId="{00000000-0000-0000-0000-000000000000}"/>
          </ac:spMkLst>
        </pc:spChg>
      </pc:sldChg>
      <pc:sldChg chg="add del modTransition">
        <pc:chgData name="AMogridge (Anna)" userId="a560034b-6577-4efb-be21-50666b585eb0" providerId="ADAL" clId="{F09A1A26-5345-43AB-9D67-162A3165826C}" dt="2020-07-17T02:05:50.618" v="4673" actId="2696"/>
        <pc:sldMkLst>
          <pc:docMk/>
          <pc:sldMk cId="2400246150" sldId="270"/>
        </pc:sldMkLst>
      </pc:sldChg>
      <pc:sldChg chg="del modTransition">
        <pc:chgData name="AMogridge (Anna)" userId="a560034b-6577-4efb-be21-50666b585eb0" providerId="ADAL" clId="{F09A1A26-5345-43AB-9D67-162A3165826C}" dt="2020-07-17T02:05:50.916" v="4683" actId="2696"/>
        <pc:sldMkLst>
          <pc:docMk/>
          <pc:sldMk cId="390454108" sldId="273"/>
        </pc:sldMkLst>
      </pc:sldChg>
      <pc:sldChg chg="del modTransition">
        <pc:chgData name="AMogridge (Anna)" userId="a560034b-6577-4efb-be21-50666b585eb0" providerId="ADAL" clId="{F09A1A26-5345-43AB-9D67-162A3165826C}" dt="2020-07-17T02:05:50.933" v="4684" actId="2696"/>
        <pc:sldMkLst>
          <pc:docMk/>
          <pc:sldMk cId="390454108" sldId="275"/>
        </pc:sldMkLst>
      </pc:sldChg>
      <pc:sldChg chg="del modTransition">
        <pc:chgData name="AMogridge (Anna)" userId="a560034b-6577-4efb-be21-50666b585eb0" providerId="ADAL" clId="{F09A1A26-5345-43AB-9D67-162A3165826C}" dt="2020-07-17T02:05:50.941" v="4685" actId="2696"/>
        <pc:sldMkLst>
          <pc:docMk/>
          <pc:sldMk cId="390454108" sldId="276"/>
        </pc:sldMkLst>
      </pc:sldChg>
      <pc:sldChg chg="del modTransition">
        <pc:chgData name="AMogridge (Anna)" userId="a560034b-6577-4efb-be21-50666b585eb0" providerId="ADAL" clId="{F09A1A26-5345-43AB-9D67-162A3165826C}" dt="2020-07-17T02:05:50.861" v="4680" actId="2696"/>
        <pc:sldMkLst>
          <pc:docMk/>
          <pc:sldMk cId="4031989196" sldId="280"/>
        </pc:sldMkLst>
      </pc:sldChg>
      <pc:sldChg chg="modSp modTransition">
        <pc:chgData name="AMogridge (Anna)" userId="a560034b-6577-4efb-be21-50666b585eb0" providerId="ADAL" clId="{F09A1A26-5345-43AB-9D67-162A3165826C}" dt="2020-07-20T20:36:21.528" v="6338" actId="12"/>
        <pc:sldMkLst>
          <pc:docMk/>
          <pc:sldMk cId="2450650082" sldId="281"/>
        </pc:sldMkLst>
        <pc:spChg chg="mod">
          <ac:chgData name="AMogridge (Anna)" userId="a560034b-6577-4efb-be21-50666b585eb0" providerId="ADAL" clId="{F09A1A26-5345-43AB-9D67-162A3165826C}" dt="2020-07-20T20:35:28.982" v="6296" actId="20577"/>
          <ac:spMkLst>
            <pc:docMk/>
            <pc:sldMk cId="2450650082" sldId="281"/>
            <ac:spMk id="2" creationId="{A2F9C825-9647-4096-8CF8-E1CA6D29177D}"/>
          </ac:spMkLst>
        </pc:spChg>
        <pc:spChg chg="mod">
          <ac:chgData name="AMogridge (Anna)" userId="a560034b-6577-4efb-be21-50666b585eb0" providerId="ADAL" clId="{F09A1A26-5345-43AB-9D67-162A3165826C}" dt="2020-07-20T20:36:21.528" v="6338" actId="12"/>
          <ac:spMkLst>
            <pc:docMk/>
            <pc:sldMk cId="2450650082" sldId="281"/>
            <ac:spMk id="7" creationId="{FB5A585A-8139-47A2-90C6-A5786B2C2494}"/>
          </ac:spMkLst>
        </pc:spChg>
      </pc:sldChg>
      <pc:sldChg chg="del modTransition">
        <pc:chgData name="AMogridge (Anna)" userId="a560034b-6577-4efb-be21-50666b585eb0" providerId="ADAL" clId="{F09A1A26-5345-43AB-9D67-162A3165826C}" dt="2020-07-17T02:05:50.980" v="4686" actId="2696"/>
        <pc:sldMkLst>
          <pc:docMk/>
          <pc:sldMk cId="2925188095" sldId="284"/>
        </pc:sldMkLst>
      </pc:sldChg>
      <pc:sldChg chg="del modTransition">
        <pc:chgData name="AMogridge (Anna)" userId="a560034b-6577-4efb-be21-50666b585eb0" providerId="ADAL" clId="{F09A1A26-5345-43AB-9D67-162A3165826C}" dt="2020-07-17T02:05:50.632" v="4674" actId="2696"/>
        <pc:sldMkLst>
          <pc:docMk/>
          <pc:sldMk cId="1071419326" sldId="285"/>
        </pc:sldMkLst>
      </pc:sldChg>
      <pc:sldChg chg="del modTransition">
        <pc:chgData name="AMogridge (Anna)" userId="a560034b-6577-4efb-be21-50666b585eb0" providerId="ADAL" clId="{F09A1A26-5345-43AB-9D67-162A3165826C}" dt="2020-07-17T02:05:50.873" v="4681" actId="2696"/>
        <pc:sldMkLst>
          <pc:docMk/>
          <pc:sldMk cId="463799193" sldId="289"/>
        </pc:sldMkLst>
      </pc:sldChg>
      <pc:sldChg chg="del modTransition">
        <pc:chgData name="AMogridge (Anna)" userId="a560034b-6577-4efb-be21-50666b585eb0" providerId="ADAL" clId="{F09A1A26-5345-43AB-9D67-162A3165826C}" dt="2020-07-17T02:05:50.894" v="4682" actId="2696"/>
        <pc:sldMkLst>
          <pc:docMk/>
          <pc:sldMk cId="321945769" sldId="292"/>
        </pc:sldMkLst>
      </pc:sldChg>
      <pc:sldChg chg="del modTransition">
        <pc:chgData name="AMogridge (Anna)" userId="a560034b-6577-4efb-be21-50666b585eb0" providerId="ADAL" clId="{F09A1A26-5345-43AB-9D67-162A3165826C}" dt="2020-07-17T02:05:50.650" v="4675" actId="2696"/>
        <pc:sldMkLst>
          <pc:docMk/>
          <pc:sldMk cId="1613859488" sldId="293"/>
        </pc:sldMkLst>
      </pc:sldChg>
      <pc:sldChg chg="del modTransition">
        <pc:chgData name="AMogridge (Anna)" userId="a560034b-6577-4efb-be21-50666b585eb0" providerId="ADAL" clId="{F09A1A26-5345-43AB-9D67-162A3165826C}" dt="2020-07-17T02:05:50.668" v="4676" actId="2696"/>
        <pc:sldMkLst>
          <pc:docMk/>
          <pc:sldMk cId="1516851482" sldId="295"/>
        </pc:sldMkLst>
      </pc:sldChg>
      <pc:sldChg chg="del modTransition">
        <pc:chgData name="AMogridge (Anna)" userId="a560034b-6577-4efb-be21-50666b585eb0" providerId="ADAL" clId="{F09A1A26-5345-43AB-9D67-162A3165826C}" dt="2020-07-17T02:05:50.736" v="4677" actId="2696"/>
        <pc:sldMkLst>
          <pc:docMk/>
          <pc:sldMk cId="3151051835" sldId="299"/>
        </pc:sldMkLst>
      </pc:sldChg>
      <pc:sldChg chg="del modTransition">
        <pc:chgData name="AMogridge (Anna)" userId="a560034b-6577-4efb-be21-50666b585eb0" providerId="ADAL" clId="{F09A1A26-5345-43AB-9D67-162A3165826C}" dt="2020-07-17T02:05:50.789" v="4678" actId="2696"/>
        <pc:sldMkLst>
          <pc:docMk/>
          <pc:sldMk cId="1843821959" sldId="300"/>
        </pc:sldMkLst>
      </pc:sldChg>
      <pc:sldChg chg="del modTransition">
        <pc:chgData name="AMogridge (Anna)" userId="a560034b-6577-4efb-be21-50666b585eb0" providerId="ADAL" clId="{F09A1A26-5345-43AB-9D67-162A3165826C}" dt="2020-07-17T02:05:50.849" v="4679" actId="2696"/>
        <pc:sldMkLst>
          <pc:docMk/>
          <pc:sldMk cId="4167322336" sldId="301"/>
        </pc:sldMkLst>
      </pc:sldChg>
      <pc:sldChg chg="del">
        <pc:chgData name="AMogridge (Anna)" userId="a560034b-6577-4efb-be21-50666b585eb0" providerId="ADAL" clId="{F09A1A26-5345-43AB-9D67-162A3165826C}" dt="2020-07-15T23:27:42.435" v="0" actId="2696"/>
        <pc:sldMkLst>
          <pc:docMk/>
          <pc:sldMk cId="639128009" sldId="302"/>
        </pc:sldMkLst>
      </pc:sldChg>
      <pc:sldChg chg="modSp modNotesTx">
        <pc:chgData name="AMogridge (Anna)" userId="a560034b-6577-4efb-be21-50666b585eb0" providerId="ADAL" clId="{F09A1A26-5345-43AB-9D67-162A3165826C}" dt="2020-07-15T23:51:38.728" v="341" actId="6549"/>
        <pc:sldMkLst>
          <pc:docMk/>
          <pc:sldMk cId="804517004" sldId="303"/>
        </pc:sldMkLst>
        <pc:spChg chg="mod">
          <ac:chgData name="AMogridge (Anna)" userId="a560034b-6577-4efb-be21-50666b585eb0" providerId="ADAL" clId="{F09A1A26-5345-43AB-9D67-162A3165826C}" dt="2020-07-15T23:28:58.231" v="103" actId="20577"/>
          <ac:spMkLst>
            <pc:docMk/>
            <pc:sldMk cId="804517004" sldId="303"/>
            <ac:spMk id="4" creationId="{F4E75261-56F2-4EAC-81AD-B3EFB314DA7C}"/>
          </ac:spMkLst>
        </pc:spChg>
      </pc:sldChg>
      <pc:sldChg chg="addSp delSp modSp del modNotesTx">
        <pc:chgData name="AMogridge (Anna)" userId="a560034b-6577-4efb-be21-50666b585eb0" providerId="ADAL" clId="{F09A1A26-5345-43AB-9D67-162A3165826C}" dt="2020-07-19T23:38:16.855" v="5366" actId="2696"/>
        <pc:sldMkLst>
          <pc:docMk/>
          <pc:sldMk cId="3457265151" sldId="304"/>
        </pc:sldMkLst>
        <pc:spChg chg="mod">
          <ac:chgData name="AMogridge (Anna)" userId="a560034b-6577-4efb-be21-50666b585eb0" providerId="ADAL" clId="{F09A1A26-5345-43AB-9D67-162A3165826C}" dt="2020-07-15T23:27:57.948" v="19" actId="20577"/>
          <ac:spMkLst>
            <pc:docMk/>
            <pc:sldMk cId="3457265151" sldId="304"/>
            <ac:spMk id="2" creationId="{D420C56B-6FA5-4837-93FF-D92B7DF792A2}"/>
          </ac:spMkLst>
        </pc:spChg>
        <pc:spChg chg="del">
          <ac:chgData name="AMogridge (Anna)" userId="a560034b-6577-4efb-be21-50666b585eb0" providerId="ADAL" clId="{F09A1A26-5345-43AB-9D67-162A3165826C}" dt="2020-07-15T23:27:47.113" v="1" actId="478"/>
          <ac:spMkLst>
            <pc:docMk/>
            <pc:sldMk cId="3457265151" sldId="304"/>
            <ac:spMk id="7" creationId="{51A875D2-0FDF-4E3F-BF58-6BC2504F33DA}"/>
          </ac:spMkLst>
        </pc:spChg>
        <pc:spChg chg="del">
          <ac:chgData name="AMogridge (Anna)" userId="a560034b-6577-4efb-be21-50666b585eb0" providerId="ADAL" clId="{F09A1A26-5345-43AB-9D67-162A3165826C}" dt="2020-07-15T23:27:47.113" v="1" actId="478"/>
          <ac:spMkLst>
            <pc:docMk/>
            <pc:sldMk cId="3457265151" sldId="304"/>
            <ac:spMk id="11" creationId="{73418573-FD26-4953-8D73-210DDAE2B858}"/>
          </ac:spMkLst>
        </pc:spChg>
        <pc:spChg chg="del">
          <ac:chgData name="AMogridge (Anna)" userId="a560034b-6577-4efb-be21-50666b585eb0" providerId="ADAL" clId="{F09A1A26-5345-43AB-9D67-162A3165826C}" dt="2020-07-15T23:27:47.113" v="1" actId="478"/>
          <ac:spMkLst>
            <pc:docMk/>
            <pc:sldMk cId="3457265151" sldId="304"/>
            <ac:spMk id="12" creationId="{7F1C70D8-3195-4102-B2B8-1FFAF6B67411}"/>
          </ac:spMkLst>
        </pc:spChg>
        <pc:spChg chg="del">
          <ac:chgData name="AMogridge (Anna)" userId="a560034b-6577-4efb-be21-50666b585eb0" providerId="ADAL" clId="{F09A1A26-5345-43AB-9D67-162A3165826C}" dt="2020-07-15T23:27:47.113" v="1" actId="478"/>
          <ac:spMkLst>
            <pc:docMk/>
            <pc:sldMk cId="3457265151" sldId="304"/>
            <ac:spMk id="15" creationId="{FA3058E1-3957-49E8-A5E5-EB4DAF2D9965}"/>
          </ac:spMkLst>
        </pc:spChg>
        <pc:picChg chg="del">
          <ac:chgData name="AMogridge (Anna)" userId="a560034b-6577-4efb-be21-50666b585eb0" providerId="ADAL" clId="{F09A1A26-5345-43AB-9D67-162A3165826C}" dt="2020-07-15T23:27:47.113" v="1" actId="478"/>
          <ac:picMkLst>
            <pc:docMk/>
            <pc:sldMk cId="3457265151" sldId="304"/>
            <ac:picMk id="3" creationId="{80D49F0D-D512-4CFF-901E-68889FB0C2AE}"/>
          </ac:picMkLst>
        </pc:picChg>
        <pc:picChg chg="add mod">
          <ac:chgData name="AMogridge (Anna)" userId="a560034b-6577-4efb-be21-50666b585eb0" providerId="ADAL" clId="{F09A1A26-5345-43AB-9D67-162A3165826C}" dt="2020-07-15T23:28:18.905" v="23" actId="14100"/>
          <ac:picMkLst>
            <pc:docMk/>
            <pc:sldMk cId="3457265151" sldId="304"/>
            <ac:picMk id="4" creationId="{10450835-BEB5-494C-8045-C26BA2022037}"/>
          </ac:picMkLst>
        </pc:picChg>
        <pc:picChg chg="del">
          <ac:chgData name="AMogridge (Anna)" userId="a560034b-6577-4efb-be21-50666b585eb0" providerId="ADAL" clId="{F09A1A26-5345-43AB-9D67-162A3165826C}" dt="2020-07-15T23:27:47.113" v="1" actId="478"/>
          <ac:picMkLst>
            <pc:docMk/>
            <pc:sldMk cId="3457265151" sldId="304"/>
            <ac:picMk id="8" creationId="{DB30CA70-7E85-4A16-9254-0DF5C7AD16DB}"/>
          </ac:picMkLst>
        </pc:picChg>
        <pc:picChg chg="del">
          <ac:chgData name="AMogridge (Anna)" userId="a560034b-6577-4efb-be21-50666b585eb0" providerId="ADAL" clId="{F09A1A26-5345-43AB-9D67-162A3165826C}" dt="2020-07-15T23:27:48.275" v="2" actId="478"/>
          <ac:picMkLst>
            <pc:docMk/>
            <pc:sldMk cId="3457265151" sldId="304"/>
            <ac:picMk id="13" creationId="{0A2A2373-9643-458B-9C51-7216C8FBF2DE}"/>
          </ac:picMkLst>
        </pc:picChg>
      </pc:sldChg>
      <pc:sldChg chg="del modTransition">
        <pc:chgData name="AMogridge (Anna)" userId="a560034b-6577-4efb-be21-50666b585eb0" providerId="ADAL" clId="{F09A1A26-5345-43AB-9D67-162A3165826C}" dt="2020-07-20T00:32:52.230" v="6093" actId="2696"/>
        <pc:sldMkLst>
          <pc:docMk/>
          <pc:sldMk cId="473830296" sldId="305"/>
        </pc:sldMkLst>
      </pc:sldChg>
      <pc:sldChg chg="modSp add ord modNotesTx">
        <pc:chgData name="AMogridge (Anna)" userId="a560034b-6577-4efb-be21-50666b585eb0" providerId="ADAL" clId="{F09A1A26-5345-43AB-9D67-162A3165826C}" dt="2020-07-19T23:40:46.970" v="5400" actId="20577"/>
        <pc:sldMkLst>
          <pc:docMk/>
          <pc:sldMk cId="571487980" sldId="306"/>
        </pc:sldMkLst>
        <pc:spChg chg="mod">
          <ac:chgData name="AMogridge (Anna)" userId="a560034b-6577-4efb-be21-50666b585eb0" providerId="ADAL" clId="{F09A1A26-5345-43AB-9D67-162A3165826C}" dt="2020-07-19T23:40:22.787" v="5395" actId="1076"/>
          <ac:spMkLst>
            <pc:docMk/>
            <pc:sldMk cId="571487980" sldId="306"/>
            <ac:spMk id="4" creationId="{1D31F6A4-1932-42C4-B2C3-C97D9765181D}"/>
          </ac:spMkLst>
        </pc:spChg>
      </pc:sldChg>
      <pc:sldChg chg="addSp delSp modSp add del mod ord modTransition modClrScheme chgLayout modNotesTx">
        <pc:chgData name="AMogridge (Anna)" userId="a560034b-6577-4efb-be21-50666b585eb0" providerId="ADAL" clId="{F09A1A26-5345-43AB-9D67-162A3165826C}" dt="2020-07-20T00:22:39.985" v="5928" actId="2696"/>
        <pc:sldMkLst>
          <pc:docMk/>
          <pc:sldMk cId="2188676352" sldId="307"/>
        </pc:sldMkLst>
        <pc:spChg chg="mod">
          <ac:chgData name="AMogridge (Anna)" userId="a560034b-6577-4efb-be21-50666b585eb0" providerId="ADAL" clId="{F09A1A26-5345-43AB-9D67-162A3165826C}" dt="2020-07-15T23:45:47.046" v="198" actId="26606"/>
          <ac:spMkLst>
            <pc:docMk/>
            <pc:sldMk cId="2188676352" sldId="307"/>
            <ac:spMk id="2" creationId="{D420C56B-6FA5-4837-93FF-D92B7DF792A2}"/>
          </ac:spMkLst>
        </pc:spChg>
        <pc:spChg chg="add mod">
          <ac:chgData name="AMogridge (Anna)" userId="a560034b-6577-4efb-be21-50666b585eb0" providerId="ADAL" clId="{F09A1A26-5345-43AB-9D67-162A3165826C}" dt="2020-07-19T20:27:13.976" v="4710" actId="14100"/>
          <ac:spMkLst>
            <pc:docMk/>
            <pc:sldMk cId="2188676352" sldId="307"/>
            <ac:spMk id="3" creationId="{61ADFD00-B4AC-492B-A080-1F943A7E32EF}"/>
          </ac:spMkLst>
        </pc:spChg>
        <pc:spChg chg="add del mod">
          <ac:chgData name="AMogridge (Anna)" userId="a560034b-6577-4efb-be21-50666b585eb0" providerId="ADAL" clId="{F09A1A26-5345-43AB-9D67-162A3165826C}" dt="2020-07-15T23:45:47.039" v="197" actId="26606"/>
          <ac:spMkLst>
            <pc:docMk/>
            <pc:sldMk cId="2188676352" sldId="307"/>
            <ac:spMk id="5" creationId="{82BB9FE2-09B4-4045-86D5-1004413E18DD}"/>
          </ac:spMkLst>
        </pc:spChg>
        <pc:spChg chg="add del mod">
          <ac:chgData name="AMogridge (Anna)" userId="a560034b-6577-4efb-be21-50666b585eb0" providerId="ADAL" clId="{F09A1A26-5345-43AB-9D67-162A3165826C}" dt="2020-07-15T23:45:42.632" v="193" actId="26606"/>
          <ac:spMkLst>
            <pc:docMk/>
            <pc:sldMk cId="2188676352" sldId="307"/>
            <ac:spMk id="8" creationId="{17F2E10F-AEA3-4282-976B-3B503EA9611E}"/>
          </ac:spMkLst>
        </pc:spChg>
        <pc:spChg chg="add del mod">
          <ac:chgData name="AMogridge (Anna)" userId="a560034b-6577-4efb-be21-50666b585eb0" providerId="ADAL" clId="{F09A1A26-5345-43AB-9D67-162A3165826C}" dt="2020-07-15T23:45:47.039" v="197" actId="26606"/>
          <ac:spMkLst>
            <pc:docMk/>
            <pc:sldMk cId="2188676352" sldId="307"/>
            <ac:spMk id="10" creationId="{A820A284-9FF3-4013-BBCC-89AAFDBE3DBE}"/>
          </ac:spMkLst>
        </pc:spChg>
        <pc:spChg chg="add del mod">
          <ac:chgData name="AMogridge (Anna)" userId="a560034b-6577-4efb-be21-50666b585eb0" providerId="ADAL" clId="{F09A1A26-5345-43AB-9D67-162A3165826C}" dt="2020-07-15T23:45:47.039" v="197" actId="26606"/>
          <ac:spMkLst>
            <pc:docMk/>
            <pc:sldMk cId="2188676352" sldId="307"/>
            <ac:spMk id="12" creationId="{8F1ED80E-20D0-460E-AE13-DCAD24211A30}"/>
          </ac:spMkLst>
        </pc:spChg>
        <pc:spChg chg="add del mod">
          <ac:chgData name="AMogridge (Anna)" userId="a560034b-6577-4efb-be21-50666b585eb0" providerId="ADAL" clId="{F09A1A26-5345-43AB-9D67-162A3165826C}" dt="2020-07-15T23:45:49.749" v="199" actId="478"/>
          <ac:spMkLst>
            <pc:docMk/>
            <pc:sldMk cId="2188676352" sldId="307"/>
            <ac:spMk id="14" creationId="{17F2E10F-AEA3-4282-976B-3B503EA9611E}"/>
          </ac:spMkLst>
        </pc:spChg>
        <pc:picChg chg="add del mod">
          <ac:chgData name="AMogridge (Anna)" userId="a560034b-6577-4efb-be21-50666b585eb0" providerId="ADAL" clId="{F09A1A26-5345-43AB-9D67-162A3165826C}" dt="2020-07-15T23:49:07.941" v="203" actId="478"/>
          <ac:picMkLst>
            <pc:docMk/>
            <pc:sldMk cId="2188676352" sldId="307"/>
            <ac:picMk id="4" creationId="{B82D572C-6D0C-4C3C-9273-E3639F5397A9}"/>
          </ac:picMkLst>
        </pc:picChg>
        <pc:picChg chg="add mod">
          <ac:chgData name="AMogridge (Anna)" userId="a560034b-6577-4efb-be21-50666b585eb0" providerId="ADAL" clId="{F09A1A26-5345-43AB-9D67-162A3165826C}" dt="2020-07-19T20:27:04.520" v="4705" actId="1076"/>
          <ac:picMkLst>
            <pc:docMk/>
            <pc:sldMk cId="2188676352" sldId="307"/>
            <ac:picMk id="4" creationId="{F0701759-805F-452B-B6E6-AC889F81420F}"/>
          </ac:picMkLst>
        </pc:picChg>
      </pc:sldChg>
      <pc:sldChg chg="addSp modSp add modNotesTx">
        <pc:chgData name="AMogridge (Anna)" userId="a560034b-6577-4efb-be21-50666b585eb0" providerId="ADAL" clId="{F09A1A26-5345-43AB-9D67-162A3165826C}" dt="2020-07-20T20:06:25.977" v="6223" actId="6549"/>
        <pc:sldMkLst>
          <pc:docMk/>
          <pc:sldMk cId="3507107797" sldId="308"/>
        </pc:sldMkLst>
        <pc:spChg chg="mod">
          <ac:chgData name="AMogridge (Anna)" userId="a560034b-6577-4efb-be21-50666b585eb0" providerId="ADAL" clId="{F09A1A26-5345-43AB-9D67-162A3165826C}" dt="2020-07-17T02:03:49.847" v="4638" actId="20577"/>
          <ac:spMkLst>
            <pc:docMk/>
            <pc:sldMk cId="3507107797" sldId="308"/>
            <ac:spMk id="2" creationId="{61F349EC-9CBA-44FE-8363-DD2BFF3881A1}"/>
          </ac:spMkLst>
        </pc:spChg>
        <pc:spChg chg="mod">
          <ac:chgData name="AMogridge (Anna)" userId="a560034b-6577-4efb-be21-50666b585eb0" providerId="ADAL" clId="{F09A1A26-5345-43AB-9D67-162A3165826C}" dt="2020-07-20T20:06:25.977" v="6223" actId="6549"/>
          <ac:spMkLst>
            <pc:docMk/>
            <pc:sldMk cId="3507107797" sldId="308"/>
            <ac:spMk id="3" creationId="{026BA902-4FBC-4F86-A7F0-CC417DDC2D00}"/>
          </ac:spMkLst>
        </pc:spChg>
        <pc:picChg chg="add mod">
          <ac:chgData name="AMogridge (Anna)" userId="a560034b-6577-4efb-be21-50666b585eb0" providerId="ADAL" clId="{F09A1A26-5345-43AB-9D67-162A3165826C}" dt="2020-07-19T23:42:30.146" v="5418" actId="14100"/>
          <ac:picMkLst>
            <pc:docMk/>
            <pc:sldMk cId="3507107797" sldId="308"/>
            <ac:picMk id="4" creationId="{A633885B-2FA5-4761-8932-231EB382496A}"/>
          </ac:picMkLst>
        </pc:picChg>
      </pc:sldChg>
      <pc:sldChg chg="modSp add del">
        <pc:chgData name="AMogridge (Anna)" userId="a560034b-6577-4efb-be21-50666b585eb0" providerId="ADAL" clId="{F09A1A26-5345-43AB-9D67-162A3165826C}" dt="2020-07-17T02:04:05.580" v="4659" actId="2696"/>
        <pc:sldMkLst>
          <pc:docMk/>
          <pc:sldMk cId="2949637796" sldId="309"/>
        </pc:sldMkLst>
        <pc:spChg chg="mod">
          <ac:chgData name="AMogridge (Anna)" userId="a560034b-6577-4efb-be21-50666b585eb0" providerId="ADAL" clId="{F09A1A26-5345-43AB-9D67-162A3165826C}" dt="2020-07-16T20:46:34.842" v="2940" actId="20577"/>
          <ac:spMkLst>
            <pc:docMk/>
            <pc:sldMk cId="2949637796" sldId="309"/>
            <ac:spMk id="2" creationId="{515117BF-1D4F-4B04-A9CF-4ABEF12AF37B}"/>
          </ac:spMkLst>
        </pc:spChg>
        <pc:spChg chg="mod">
          <ac:chgData name="AMogridge (Anna)" userId="a560034b-6577-4efb-be21-50666b585eb0" providerId="ADAL" clId="{F09A1A26-5345-43AB-9D67-162A3165826C}" dt="2020-07-16T20:46:22.826" v="2925" actId="20577"/>
          <ac:spMkLst>
            <pc:docMk/>
            <pc:sldMk cId="2949637796" sldId="309"/>
            <ac:spMk id="3" creationId="{58774676-2954-40F2-993E-17FC725ED7D7}"/>
          </ac:spMkLst>
        </pc:spChg>
      </pc:sldChg>
      <pc:sldChg chg="addSp delSp modSp add modNotesTx">
        <pc:chgData name="AMogridge (Anna)" userId="a560034b-6577-4efb-be21-50666b585eb0" providerId="ADAL" clId="{F09A1A26-5345-43AB-9D67-162A3165826C}" dt="2020-07-20T21:22:48.944" v="6412" actId="20577"/>
        <pc:sldMkLst>
          <pc:docMk/>
          <pc:sldMk cId="4114977414" sldId="310"/>
        </pc:sldMkLst>
        <pc:spChg chg="mod">
          <ac:chgData name="AMogridge (Anna)" userId="a560034b-6577-4efb-be21-50666b585eb0" providerId="ADAL" clId="{F09A1A26-5345-43AB-9D67-162A3165826C}" dt="2020-07-20T21:20:08.021" v="6400" actId="207"/>
          <ac:spMkLst>
            <pc:docMk/>
            <pc:sldMk cId="4114977414" sldId="310"/>
            <ac:spMk id="2" creationId="{B58151B0-569B-49BC-88EC-61B0823D76BB}"/>
          </ac:spMkLst>
        </pc:spChg>
        <pc:spChg chg="add del mod">
          <ac:chgData name="AMogridge (Anna)" userId="a560034b-6577-4efb-be21-50666b585eb0" providerId="ADAL" clId="{F09A1A26-5345-43AB-9D67-162A3165826C}" dt="2020-07-20T21:20:08.021" v="6400" actId="207"/>
          <ac:spMkLst>
            <pc:docMk/>
            <pc:sldMk cId="4114977414" sldId="310"/>
            <ac:spMk id="3" creationId="{4A82A2A4-A067-4A47-8EC0-324E6211499D}"/>
          </ac:spMkLst>
        </pc:spChg>
        <pc:spChg chg="add del mod">
          <ac:chgData name="AMogridge (Anna)" userId="a560034b-6577-4efb-be21-50666b585eb0" providerId="ADAL" clId="{F09A1A26-5345-43AB-9D67-162A3165826C}" dt="2020-07-20T02:53:14.421" v="6195" actId="478"/>
          <ac:spMkLst>
            <pc:docMk/>
            <pc:sldMk cId="4114977414" sldId="310"/>
            <ac:spMk id="5" creationId="{FC4BEADC-4E16-4F51-84B9-BE8EB1E8189D}"/>
          </ac:spMkLst>
        </pc:spChg>
        <pc:spChg chg="add del mod">
          <ac:chgData name="AMogridge (Anna)" userId="a560034b-6577-4efb-be21-50666b585eb0" providerId="ADAL" clId="{F09A1A26-5345-43AB-9D67-162A3165826C}" dt="2020-07-16T01:42:15.962" v="2271"/>
          <ac:spMkLst>
            <pc:docMk/>
            <pc:sldMk cId="4114977414" sldId="310"/>
            <ac:spMk id="6" creationId="{8EF7A3D6-6FD2-424A-B330-4A4FBFF3124A}"/>
          </ac:spMkLst>
        </pc:spChg>
        <pc:spChg chg="add del mod">
          <ac:chgData name="AMogridge (Anna)" userId="a560034b-6577-4efb-be21-50666b585eb0" providerId="ADAL" clId="{F09A1A26-5345-43AB-9D67-162A3165826C}" dt="2020-07-20T21:22:48.944" v="6412" actId="20577"/>
          <ac:spMkLst>
            <pc:docMk/>
            <pc:sldMk cId="4114977414" sldId="310"/>
            <ac:spMk id="7" creationId="{E56190C9-5D87-4317-95B5-34193FD48941}"/>
          </ac:spMkLst>
        </pc:spChg>
        <pc:graphicFrameChg chg="add del mod">
          <ac:chgData name="AMogridge (Anna)" userId="a560034b-6577-4efb-be21-50666b585eb0" providerId="ADAL" clId="{F09A1A26-5345-43AB-9D67-162A3165826C}" dt="2020-07-20T02:52:09.760" v="6170" actId="478"/>
          <ac:graphicFrameMkLst>
            <pc:docMk/>
            <pc:sldMk cId="4114977414" sldId="310"/>
            <ac:graphicFrameMk id="4" creationId="{AF3299DB-3D2A-4E7B-B9EB-5DE0EF8C0579}"/>
          </ac:graphicFrameMkLst>
        </pc:graphicFrameChg>
        <pc:picChg chg="add del mod">
          <ac:chgData name="AMogridge (Anna)" userId="a560034b-6577-4efb-be21-50666b585eb0" providerId="ADAL" clId="{F09A1A26-5345-43AB-9D67-162A3165826C}" dt="2020-07-20T00:29:04.173" v="6060" actId="478"/>
          <ac:picMkLst>
            <pc:docMk/>
            <pc:sldMk cId="4114977414" sldId="310"/>
            <ac:picMk id="4" creationId="{25571B82-1A4B-4BB4-AB93-9CE415497E46}"/>
          </ac:picMkLst>
        </pc:picChg>
        <pc:picChg chg="add mod">
          <ac:chgData name="AMogridge (Anna)" userId="a560034b-6577-4efb-be21-50666b585eb0" providerId="ADAL" clId="{F09A1A26-5345-43AB-9D67-162A3165826C}" dt="2020-07-20T21:22:42.815" v="6410" actId="1076"/>
          <ac:picMkLst>
            <pc:docMk/>
            <pc:sldMk cId="4114977414" sldId="310"/>
            <ac:picMk id="4" creationId="{E695855E-C2BA-411B-89F5-4250CF224001}"/>
          </ac:picMkLst>
        </pc:picChg>
        <pc:picChg chg="add del mod ord">
          <ac:chgData name="AMogridge (Anna)" userId="a560034b-6577-4efb-be21-50666b585eb0" providerId="ADAL" clId="{F09A1A26-5345-43AB-9D67-162A3165826C}" dt="2020-07-20T00:29:09.875" v="6063" actId="478"/>
          <ac:picMkLst>
            <pc:docMk/>
            <pc:sldMk cId="4114977414" sldId="310"/>
            <ac:picMk id="5" creationId="{48438641-79A9-4D35-8A59-BF0801B6BB15}"/>
          </ac:picMkLst>
        </pc:picChg>
        <pc:picChg chg="add del mod">
          <ac:chgData name="AMogridge (Anna)" userId="a560034b-6577-4efb-be21-50666b585eb0" providerId="ADAL" clId="{F09A1A26-5345-43AB-9D67-162A3165826C}" dt="2020-07-20T21:21:47.594" v="6401" actId="478"/>
          <ac:picMkLst>
            <pc:docMk/>
            <pc:sldMk cId="4114977414" sldId="310"/>
            <ac:picMk id="8" creationId="{6216C312-025E-461D-869E-CC697A3C4CF8}"/>
          </ac:picMkLst>
        </pc:picChg>
        <pc:picChg chg="add del mod">
          <ac:chgData name="AMogridge (Anna)" userId="a560034b-6577-4efb-be21-50666b585eb0" providerId="ADAL" clId="{F09A1A26-5345-43AB-9D67-162A3165826C}" dt="2020-07-20T02:59:46.989" v="6208" actId="478"/>
          <ac:picMkLst>
            <pc:docMk/>
            <pc:sldMk cId="4114977414" sldId="310"/>
            <ac:picMk id="1026" creationId="{C95F6E36-8C57-4DF6-A3DA-431ADC01604A}"/>
          </ac:picMkLst>
        </pc:picChg>
      </pc:sldChg>
      <pc:sldChg chg="addSp delSp modSp add ord modNotesTx">
        <pc:chgData name="AMogridge (Anna)" userId="a560034b-6577-4efb-be21-50666b585eb0" providerId="ADAL" clId="{F09A1A26-5345-43AB-9D67-162A3165826C}" dt="2020-07-19T23:44:38.488" v="5428" actId="20577"/>
        <pc:sldMkLst>
          <pc:docMk/>
          <pc:sldMk cId="1224255983" sldId="311"/>
        </pc:sldMkLst>
        <pc:spChg chg="mod">
          <ac:chgData name="AMogridge (Anna)" userId="a560034b-6577-4efb-be21-50666b585eb0" providerId="ADAL" clId="{F09A1A26-5345-43AB-9D67-162A3165826C}" dt="2020-07-16T01:25:46.130" v="1758" actId="1076"/>
          <ac:spMkLst>
            <pc:docMk/>
            <pc:sldMk cId="1224255983" sldId="311"/>
            <ac:spMk id="2" creationId="{A203AA84-CC41-4C5B-B3F2-BCCB313E4C3F}"/>
          </ac:spMkLst>
        </pc:spChg>
        <pc:spChg chg="del mod">
          <ac:chgData name="AMogridge (Anna)" userId="a560034b-6577-4efb-be21-50666b585eb0" providerId="ADAL" clId="{F09A1A26-5345-43AB-9D67-162A3165826C}" dt="2020-07-16T01:20:46.822" v="1559" actId="478"/>
          <ac:spMkLst>
            <pc:docMk/>
            <pc:sldMk cId="1224255983" sldId="311"/>
            <ac:spMk id="3" creationId="{4B06B34E-DD1C-4DA3-81AC-6A093A1A6B23}"/>
          </ac:spMkLst>
        </pc:spChg>
        <pc:spChg chg="del">
          <ac:chgData name="AMogridge (Anna)" userId="a560034b-6577-4efb-be21-50666b585eb0" providerId="ADAL" clId="{F09A1A26-5345-43AB-9D67-162A3165826C}" dt="2020-07-19T20:30:36.679" v="4912" actId="478"/>
          <ac:spMkLst>
            <pc:docMk/>
            <pc:sldMk cId="1224255983" sldId="311"/>
            <ac:spMk id="3" creationId="{B91AAA9A-3F65-4179-986B-E62332AB4D1F}"/>
          </ac:spMkLst>
        </pc:spChg>
        <pc:spChg chg="del">
          <ac:chgData name="AMogridge (Anna)" userId="a560034b-6577-4efb-be21-50666b585eb0" providerId="ADAL" clId="{F09A1A26-5345-43AB-9D67-162A3165826C}" dt="2020-07-17T02:20:25.990" v="4702" actId="478"/>
          <ac:spMkLst>
            <pc:docMk/>
            <pc:sldMk cId="1224255983" sldId="311"/>
            <ac:spMk id="4" creationId="{972F309A-5EE5-4037-8819-5E67BAE814AE}"/>
          </ac:spMkLst>
        </pc:spChg>
        <pc:spChg chg="del mod">
          <ac:chgData name="AMogridge (Anna)" userId="a560034b-6577-4efb-be21-50666b585eb0" providerId="ADAL" clId="{F09A1A26-5345-43AB-9D67-162A3165826C}" dt="2020-07-19T20:30:33.434" v="4911" actId="478"/>
          <ac:spMkLst>
            <pc:docMk/>
            <pc:sldMk cId="1224255983" sldId="311"/>
            <ac:spMk id="5" creationId="{62B524A0-BFD2-42AE-AB90-CD0C78D8AB44}"/>
          </ac:spMkLst>
        </pc:spChg>
        <pc:spChg chg="add del mod">
          <ac:chgData name="AMogridge (Anna)" userId="a560034b-6577-4efb-be21-50666b585eb0" providerId="ADAL" clId="{F09A1A26-5345-43AB-9D67-162A3165826C}" dt="2020-07-16T01:20:48.484" v="1560" actId="478"/>
          <ac:spMkLst>
            <pc:docMk/>
            <pc:sldMk cId="1224255983" sldId="311"/>
            <ac:spMk id="5" creationId="{63F0F3D0-BC14-4303-81C6-41B994FC35B3}"/>
          </ac:spMkLst>
        </pc:spChg>
        <pc:spChg chg="add mod">
          <ac:chgData name="AMogridge (Anna)" userId="a560034b-6577-4efb-be21-50666b585eb0" providerId="ADAL" clId="{F09A1A26-5345-43AB-9D67-162A3165826C}" dt="2020-07-16T01:26:13.370" v="1779" actId="1036"/>
          <ac:spMkLst>
            <pc:docMk/>
            <pc:sldMk cId="1224255983" sldId="311"/>
            <ac:spMk id="6" creationId="{B0FFE7BB-81C9-4927-AA15-F9E2B194505C}"/>
          </ac:spMkLst>
        </pc:spChg>
        <pc:spChg chg="add del mod">
          <ac:chgData name="AMogridge (Anna)" userId="a560034b-6577-4efb-be21-50666b585eb0" providerId="ADAL" clId="{F09A1A26-5345-43AB-9D67-162A3165826C}" dt="2020-07-16T01:28:10.731" v="1788" actId="478"/>
          <ac:spMkLst>
            <pc:docMk/>
            <pc:sldMk cId="1224255983" sldId="311"/>
            <ac:spMk id="7" creationId="{E125D218-D3DE-4621-90CF-3A75034C4FEC}"/>
          </ac:spMkLst>
        </pc:spChg>
        <pc:spChg chg="add mod">
          <ac:chgData name="AMogridge (Anna)" userId="a560034b-6577-4efb-be21-50666b585eb0" providerId="ADAL" clId="{F09A1A26-5345-43AB-9D67-162A3165826C}" dt="2020-07-16T01:30:04.330" v="1923" actId="14100"/>
          <ac:spMkLst>
            <pc:docMk/>
            <pc:sldMk cId="1224255983" sldId="311"/>
            <ac:spMk id="8" creationId="{00F5F98C-F19A-4034-B094-009937E07BC5}"/>
          </ac:spMkLst>
        </pc:spChg>
        <pc:spChg chg="add mod">
          <ac:chgData name="AMogridge (Anna)" userId="a560034b-6577-4efb-be21-50666b585eb0" providerId="ADAL" clId="{F09A1A26-5345-43AB-9D67-162A3165826C}" dt="2020-07-16T01:26:13.370" v="1779" actId="1036"/>
          <ac:spMkLst>
            <pc:docMk/>
            <pc:sldMk cId="1224255983" sldId="311"/>
            <ac:spMk id="9" creationId="{95AA776C-FDA8-455F-9A79-2B35DDB912F5}"/>
          </ac:spMkLst>
        </pc:spChg>
        <pc:spChg chg="add del mod">
          <ac:chgData name="AMogridge (Anna)" userId="a560034b-6577-4efb-be21-50666b585eb0" providerId="ADAL" clId="{F09A1A26-5345-43AB-9D67-162A3165826C}" dt="2020-07-16T01:28:13.808" v="1791" actId="478"/>
          <ac:spMkLst>
            <pc:docMk/>
            <pc:sldMk cId="1224255983" sldId="311"/>
            <ac:spMk id="11" creationId="{C41FBE0E-131A-4C34-9C3C-38DA6D3D4A2E}"/>
          </ac:spMkLst>
        </pc:spChg>
        <pc:spChg chg="add del mod">
          <ac:chgData name="AMogridge (Anna)" userId="a560034b-6577-4efb-be21-50666b585eb0" providerId="ADAL" clId="{F09A1A26-5345-43AB-9D67-162A3165826C}" dt="2020-07-16T01:28:12.129" v="1790" actId="478"/>
          <ac:spMkLst>
            <pc:docMk/>
            <pc:sldMk cId="1224255983" sldId="311"/>
            <ac:spMk id="12" creationId="{3D63E8C8-61DC-4371-917C-CFC132BC62FF}"/>
          </ac:spMkLst>
        </pc:spChg>
        <pc:spChg chg="add mod">
          <ac:chgData name="AMogridge (Anna)" userId="a560034b-6577-4efb-be21-50666b585eb0" providerId="ADAL" clId="{F09A1A26-5345-43AB-9D67-162A3165826C}" dt="2020-07-16T01:26:13.370" v="1779" actId="1036"/>
          <ac:spMkLst>
            <pc:docMk/>
            <pc:sldMk cId="1224255983" sldId="311"/>
            <ac:spMk id="13" creationId="{238534EF-6D5F-41EE-BBBB-84296F1803C2}"/>
          </ac:spMkLst>
        </pc:spChg>
        <pc:spChg chg="add mod">
          <ac:chgData name="AMogridge (Anna)" userId="a560034b-6577-4efb-be21-50666b585eb0" providerId="ADAL" clId="{F09A1A26-5345-43AB-9D67-162A3165826C}" dt="2020-07-16T01:28:03.170" v="1785" actId="122"/>
          <ac:spMkLst>
            <pc:docMk/>
            <pc:sldMk cId="1224255983" sldId="311"/>
            <ac:spMk id="14" creationId="{9979E307-7E80-406C-8CD7-14E4D9130844}"/>
          </ac:spMkLst>
        </pc:spChg>
        <pc:spChg chg="add mod">
          <ac:chgData name="AMogridge (Anna)" userId="a560034b-6577-4efb-be21-50666b585eb0" providerId="ADAL" clId="{F09A1A26-5345-43AB-9D67-162A3165826C}" dt="2020-07-16T01:28:31.162" v="1810" actId="1076"/>
          <ac:spMkLst>
            <pc:docMk/>
            <pc:sldMk cId="1224255983" sldId="311"/>
            <ac:spMk id="15" creationId="{FAC91404-182E-4CC9-A4BC-356DDCE9E44B}"/>
          </ac:spMkLst>
        </pc:spChg>
        <pc:spChg chg="add mod">
          <ac:chgData name="AMogridge (Anna)" userId="a560034b-6577-4efb-be21-50666b585eb0" providerId="ADAL" clId="{F09A1A26-5345-43AB-9D67-162A3165826C}" dt="2020-07-16T01:31:51.169" v="1990" actId="1076"/>
          <ac:spMkLst>
            <pc:docMk/>
            <pc:sldMk cId="1224255983" sldId="311"/>
            <ac:spMk id="16" creationId="{5EF88FAD-6BF4-4A91-AD4F-3819409C8185}"/>
          </ac:spMkLst>
        </pc:spChg>
        <pc:spChg chg="add mod">
          <ac:chgData name="AMogridge (Anna)" userId="a560034b-6577-4efb-be21-50666b585eb0" providerId="ADAL" clId="{F09A1A26-5345-43AB-9D67-162A3165826C}" dt="2020-07-16T01:29:43.018" v="1903" actId="1076"/>
          <ac:spMkLst>
            <pc:docMk/>
            <pc:sldMk cId="1224255983" sldId="311"/>
            <ac:spMk id="17" creationId="{C0E315DE-EBFA-43E9-AB29-DA4D30E2B6EC}"/>
          </ac:spMkLst>
        </pc:spChg>
        <pc:spChg chg="add del mod">
          <ac:chgData name="AMogridge (Anna)" userId="a560034b-6577-4efb-be21-50666b585eb0" providerId="ADAL" clId="{F09A1A26-5345-43AB-9D67-162A3165826C}" dt="2020-07-16T01:30:39.858" v="1930" actId="478"/>
          <ac:spMkLst>
            <pc:docMk/>
            <pc:sldMk cId="1224255983" sldId="311"/>
            <ac:spMk id="18" creationId="{55B6B9F4-8A52-4356-B1C6-7B3BC1A6F6D9}"/>
          </ac:spMkLst>
        </pc:spChg>
        <pc:spChg chg="add mod">
          <ac:chgData name="AMogridge (Anna)" userId="a560034b-6577-4efb-be21-50666b585eb0" providerId="ADAL" clId="{F09A1A26-5345-43AB-9D67-162A3165826C}" dt="2020-07-16T01:31:07.585" v="1960" actId="1076"/>
          <ac:spMkLst>
            <pc:docMk/>
            <pc:sldMk cId="1224255983" sldId="311"/>
            <ac:spMk id="19" creationId="{71711DA6-E679-4170-A6D1-CD7410FE8884}"/>
          </ac:spMkLst>
        </pc:spChg>
        <pc:spChg chg="add mod">
          <ac:chgData name="AMogridge (Anna)" userId="a560034b-6577-4efb-be21-50666b585eb0" providerId="ADAL" clId="{F09A1A26-5345-43AB-9D67-162A3165826C}" dt="2020-07-19T23:44:04.282" v="5423" actId="1076"/>
          <ac:spMkLst>
            <pc:docMk/>
            <pc:sldMk cId="1224255983" sldId="311"/>
            <ac:spMk id="21" creationId="{2A0A34CE-1EF8-4BE2-86C3-6CF4D3AB2732}"/>
          </ac:spMkLst>
        </pc:spChg>
        <pc:spChg chg="add mod">
          <ac:chgData name="AMogridge (Anna)" userId="a560034b-6577-4efb-be21-50666b585eb0" providerId="ADAL" clId="{F09A1A26-5345-43AB-9D67-162A3165826C}" dt="2020-07-16T01:31:44.582" v="1988" actId="20577"/>
          <ac:spMkLst>
            <pc:docMk/>
            <pc:sldMk cId="1224255983" sldId="311"/>
            <ac:spMk id="22" creationId="{E6503E35-A0AE-4D2E-BFAA-ECEEE0169D89}"/>
          </ac:spMkLst>
        </pc:spChg>
        <pc:spChg chg="add mod">
          <ac:chgData name="AMogridge (Anna)" userId="a560034b-6577-4efb-be21-50666b585eb0" providerId="ADAL" clId="{F09A1A26-5345-43AB-9D67-162A3165826C}" dt="2020-07-16T01:32:12.673" v="2061" actId="1076"/>
          <ac:spMkLst>
            <pc:docMk/>
            <pc:sldMk cId="1224255983" sldId="311"/>
            <ac:spMk id="26" creationId="{1107238B-1368-44DF-A319-00A93ABDEC0E}"/>
          </ac:spMkLst>
        </pc:spChg>
        <pc:picChg chg="add del mod">
          <ac:chgData name="AMogridge (Anna)" userId="a560034b-6577-4efb-be21-50666b585eb0" providerId="ADAL" clId="{F09A1A26-5345-43AB-9D67-162A3165826C}" dt="2020-07-16T01:28:52.330" v="1831" actId="1076"/>
          <ac:picMkLst>
            <pc:docMk/>
            <pc:sldMk cId="1224255983" sldId="311"/>
            <ac:picMk id="1026" creationId="{8094CDFF-F06E-4AF5-9279-D66E496A7DEA}"/>
          </ac:picMkLst>
        </pc:picChg>
        <pc:cxnChg chg="add mod">
          <ac:chgData name="AMogridge (Anna)" userId="a560034b-6577-4efb-be21-50666b585eb0" providerId="ADAL" clId="{F09A1A26-5345-43AB-9D67-162A3165826C}" dt="2020-07-16T01:31:23.458" v="1965" actId="1076"/>
          <ac:cxnSpMkLst>
            <pc:docMk/>
            <pc:sldMk cId="1224255983" sldId="311"/>
            <ac:cxnSpMk id="20" creationId="{9B80F966-8D48-4434-9166-9CA4391AB326}"/>
          </ac:cxnSpMkLst>
        </pc:cxnChg>
        <pc:cxnChg chg="add mod">
          <ac:chgData name="AMogridge (Anna)" userId="a560034b-6577-4efb-be21-50666b585eb0" providerId="ADAL" clId="{F09A1A26-5345-43AB-9D67-162A3165826C}" dt="2020-07-16T01:31:34.769" v="1972" actId="14100"/>
          <ac:cxnSpMkLst>
            <pc:docMk/>
            <pc:sldMk cId="1224255983" sldId="311"/>
            <ac:cxnSpMk id="23" creationId="{2628F7CA-5ED2-405B-BF04-6988978D2BA8}"/>
          </ac:cxnSpMkLst>
        </pc:cxnChg>
      </pc:sldChg>
      <pc:sldChg chg="addSp delSp modSp add del modNotesTx">
        <pc:chgData name="AMogridge (Anna)" userId="a560034b-6577-4efb-be21-50666b585eb0" providerId="ADAL" clId="{F09A1A26-5345-43AB-9D67-162A3165826C}" dt="2020-07-19T21:23:57.747" v="5312" actId="2696"/>
        <pc:sldMkLst>
          <pc:docMk/>
          <pc:sldMk cId="2532220766" sldId="312"/>
        </pc:sldMkLst>
        <pc:spChg chg="mod">
          <ac:chgData name="AMogridge (Anna)" userId="a560034b-6577-4efb-be21-50666b585eb0" providerId="ADAL" clId="{F09A1A26-5345-43AB-9D67-162A3165826C}" dt="2020-07-16T01:58:33.652" v="2729" actId="1076"/>
          <ac:spMkLst>
            <pc:docMk/>
            <pc:sldMk cId="2532220766" sldId="312"/>
            <ac:spMk id="2" creationId="{8B1289B9-9368-420A-AB8D-E54098DEB2E2}"/>
          </ac:spMkLst>
        </pc:spChg>
        <pc:spChg chg="add del mod">
          <ac:chgData name="AMogridge (Anna)" userId="a560034b-6577-4efb-be21-50666b585eb0" providerId="ADAL" clId="{F09A1A26-5345-43AB-9D67-162A3165826C}" dt="2020-07-16T21:08:03.136" v="3346" actId="478"/>
          <ac:spMkLst>
            <pc:docMk/>
            <pc:sldMk cId="2532220766" sldId="312"/>
            <ac:spMk id="3" creationId="{56F4DE13-2135-4C6D-BF01-CCEC96D52A5B}"/>
          </ac:spMkLst>
        </pc:spChg>
        <pc:spChg chg="del mod">
          <ac:chgData name="AMogridge (Anna)" userId="a560034b-6577-4efb-be21-50666b585eb0" providerId="ADAL" clId="{F09A1A26-5345-43AB-9D67-162A3165826C}" dt="2020-07-19T20:41:12.927" v="5308" actId="478"/>
          <ac:spMkLst>
            <pc:docMk/>
            <pc:sldMk cId="2532220766" sldId="312"/>
            <ac:spMk id="3" creationId="{83882A28-F347-46B3-9901-38D2476B1945}"/>
          </ac:spMkLst>
        </pc:spChg>
        <pc:spChg chg="del mod">
          <ac:chgData name="AMogridge (Anna)" userId="a560034b-6577-4efb-be21-50666b585eb0" providerId="ADAL" clId="{F09A1A26-5345-43AB-9D67-162A3165826C}" dt="2020-07-16T01:50:16.388" v="2463" actId="478"/>
          <ac:spMkLst>
            <pc:docMk/>
            <pc:sldMk cId="2532220766" sldId="312"/>
            <ac:spMk id="3" creationId="{CC6EFA5B-32B0-47F2-89A3-2ABE75387DD7}"/>
          </ac:spMkLst>
        </pc:spChg>
        <pc:spChg chg="add del mod">
          <ac:chgData name="AMogridge (Anna)" userId="a560034b-6577-4efb-be21-50666b585eb0" providerId="ADAL" clId="{F09A1A26-5345-43AB-9D67-162A3165826C}" dt="2020-07-16T01:54:14.113" v="2479" actId="478"/>
          <ac:spMkLst>
            <pc:docMk/>
            <pc:sldMk cId="2532220766" sldId="312"/>
            <ac:spMk id="5" creationId="{4992A794-0293-4302-AE5C-61A3DADB0ACC}"/>
          </ac:spMkLst>
        </pc:spChg>
        <pc:spChg chg="add del mod">
          <ac:chgData name="AMogridge (Anna)" userId="a560034b-6577-4efb-be21-50666b585eb0" providerId="ADAL" clId="{F09A1A26-5345-43AB-9D67-162A3165826C}" dt="2020-07-16T01:58:37.932" v="2730" actId="1076"/>
          <ac:spMkLst>
            <pc:docMk/>
            <pc:sldMk cId="2532220766" sldId="312"/>
            <ac:spMk id="7" creationId="{BC6822C0-A821-44F2-BFD9-442402D5888C}"/>
          </ac:spMkLst>
        </pc:spChg>
        <pc:spChg chg="add del">
          <ac:chgData name="AMogridge (Anna)" userId="a560034b-6577-4efb-be21-50666b585eb0" providerId="ADAL" clId="{F09A1A26-5345-43AB-9D67-162A3165826C}" dt="2020-07-16T01:56:50.014" v="2712"/>
          <ac:spMkLst>
            <pc:docMk/>
            <pc:sldMk cId="2532220766" sldId="312"/>
            <ac:spMk id="10" creationId="{433699D3-BB9F-4C46-BE0A-4E77CF95C773}"/>
          </ac:spMkLst>
        </pc:spChg>
        <pc:picChg chg="add mod">
          <ac:chgData name="AMogridge (Anna)" userId="a560034b-6577-4efb-be21-50666b585eb0" providerId="ADAL" clId="{F09A1A26-5345-43AB-9D67-162A3165826C}" dt="2020-07-16T01:54:22.269" v="2483" actId="14100"/>
          <ac:picMkLst>
            <pc:docMk/>
            <pc:sldMk cId="2532220766" sldId="312"/>
            <ac:picMk id="2050" creationId="{F2B98394-C3B7-404C-9A4D-158A4E9D7F02}"/>
          </ac:picMkLst>
        </pc:picChg>
        <pc:cxnChg chg="add mod">
          <ac:chgData name="AMogridge (Anna)" userId="a560034b-6577-4efb-be21-50666b585eb0" providerId="ADAL" clId="{F09A1A26-5345-43AB-9D67-162A3165826C}" dt="2020-07-16T01:58:48.886" v="2734" actId="14100"/>
          <ac:cxnSpMkLst>
            <pc:docMk/>
            <pc:sldMk cId="2532220766" sldId="312"/>
            <ac:cxnSpMk id="8" creationId="{D079200A-1FCF-472C-8A63-34E714F7A5AB}"/>
          </ac:cxnSpMkLst>
        </pc:cxnChg>
        <pc:cxnChg chg="add mod">
          <ac:chgData name="AMogridge (Anna)" userId="a560034b-6577-4efb-be21-50666b585eb0" providerId="ADAL" clId="{F09A1A26-5345-43AB-9D67-162A3165826C}" dt="2020-07-16T20:52:47.141" v="3030" actId="208"/>
          <ac:cxnSpMkLst>
            <pc:docMk/>
            <pc:sldMk cId="2532220766" sldId="312"/>
            <ac:cxnSpMk id="10" creationId="{5024C171-AC74-4CE3-A730-F3E0A5B79DF6}"/>
          </ac:cxnSpMkLst>
        </pc:cxnChg>
        <pc:cxnChg chg="add mod">
          <ac:chgData name="AMogridge (Anna)" userId="a560034b-6577-4efb-be21-50666b585eb0" providerId="ADAL" clId="{F09A1A26-5345-43AB-9D67-162A3165826C}" dt="2020-07-16T01:58:48.886" v="2734" actId="14100"/>
          <ac:cxnSpMkLst>
            <pc:docMk/>
            <pc:sldMk cId="2532220766" sldId="312"/>
            <ac:cxnSpMk id="11" creationId="{804544F9-A09B-4897-97DC-5EAF3F1E3269}"/>
          </ac:cxnSpMkLst>
        </pc:cxnChg>
        <pc:cxnChg chg="add mod">
          <ac:chgData name="AMogridge (Anna)" userId="a560034b-6577-4efb-be21-50666b585eb0" providerId="ADAL" clId="{F09A1A26-5345-43AB-9D67-162A3165826C}" dt="2020-07-16T01:58:48.886" v="2734" actId="14100"/>
          <ac:cxnSpMkLst>
            <pc:docMk/>
            <pc:sldMk cId="2532220766" sldId="312"/>
            <ac:cxnSpMk id="12" creationId="{AF383DFD-E908-41C4-966F-6ED7433BC087}"/>
          </ac:cxnSpMkLst>
        </pc:cxnChg>
        <pc:cxnChg chg="add mod">
          <ac:chgData name="AMogridge (Anna)" userId="a560034b-6577-4efb-be21-50666b585eb0" providerId="ADAL" clId="{F09A1A26-5345-43AB-9D67-162A3165826C}" dt="2020-07-16T20:52:37.589" v="3028" actId="14100"/>
          <ac:cxnSpMkLst>
            <pc:docMk/>
            <pc:sldMk cId="2532220766" sldId="312"/>
            <ac:cxnSpMk id="13" creationId="{7CE484F9-C337-487E-9E4A-BD8AC4F36911}"/>
          </ac:cxnSpMkLst>
        </pc:cxnChg>
      </pc:sldChg>
      <pc:sldChg chg="addSp delSp modSp add del">
        <pc:chgData name="AMogridge (Anna)" userId="a560034b-6577-4efb-be21-50666b585eb0" providerId="ADAL" clId="{F09A1A26-5345-43AB-9D67-162A3165826C}" dt="2020-07-19T21:00:21.587" v="5311" actId="2696"/>
        <pc:sldMkLst>
          <pc:docMk/>
          <pc:sldMk cId="3047615598" sldId="313"/>
        </pc:sldMkLst>
        <pc:spChg chg="mod">
          <ac:chgData name="AMogridge (Anna)" userId="a560034b-6577-4efb-be21-50666b585eb0" providerId="ADAL" clId="{F09A1A26-5345-43AB-9D67-162A3165826C}" dt="2020-07-16T20:53:07.342" v="3051" actId="20577"/>
          <ac:spMkLst>
            <pc:docMk/>
            <pc:sldMk cId="3047615598" sldId="313"/>
            <ac:spMk id="2" creationId="{2ABC3D29-B48B-48B5-B4B8-BA851356BD1D}"/>
          </ac:spMkLst>
        </pc:spChg>
        <pc:spChg chg="del mod">
          <ac:chgData name="AMogridge (Anna)" userId="a560034b-6577-4efb-be21-50666b585eb0" providerId="ADAL" clId="{F09A1A26-5345-43AB-9D67-162A3165826C}" dt="2020-07-19T20:41:33.064" v="5309" actId="478"/>
          <ac:spMkLst>
            <pc:docMk/>
            <pc:sldMk cId="3047615598" sldId="313"/>
            <ac:spMk id="3" creationId="{35865CFA-AA27-4B1E-A5D1-2ECDC028D552}"/>
          </ac:spMkLst>
        </pc:spChg>
        <pc:spChg chg="add del mod">
          <ac:chgData name="AMogridge (Anna)" userId="a560034b-6577-4efb-be21-50666b585eb0" providerId="ADAL" clId="{F09A1A26-5345-43AB-9D67-162A3165826C}" dt="2020-07-19T20:41:37.791" v="5310" actId="478"/>
          <ac:spMkLst>
            <pc:docMk/>
            <pc:sldMk cId="3047615598" sldId="313"/>
            <ac:spMk id="5" creationId="{337BD309-C268-4A36-ADB4-DDA1E975C268}"/>
          </ac:spMkLst>
        </pc:spChg>
      </pc:sldChg>
      <pc:sldChg chg="addSp delSp modSp add mod modClrScheme chgLayout modNotesTx">
        <pc:chgData name="AMogridge (Anna)" userId="a560034b-6577-4efb-be21-50666b585eb0" providerId="ADAL" clId="{F09A1A26-5345-43AB-9D67-162A3165826C}" dt="2020-07-20T00:08:14.646" v="5669" actId="20577"/>
        <pc:sldMkLst>
          <pc:docMk/>
          <pc:sldMk cId="2443750411" sldId="314"/>
        </pc:sldMkLst>
        <pc:spChg chg="del">
          <ac:chgData name="AMogridge (Anna)" userId="a560034b-6577-4efb-be21-50666b585eb0" providerId="ADAL" clId="{F09A1A26-5345-43AB-9D67-162A3165826C}" dt="2020-07-16T20:59:42.442" v="3329" actId="26606"/>
          <ac:spMkLst>
            <pc:docMk/>
            <pc:sldMk cId="2443750411" sldId="314"/>
            <ac:spMk id="2" creationId="{BB795A79-B280-44C9-9BC9-6F8C65340534}"/>
          </ac:spMkLst>
        </pc:spChg>
        <pc:spChg chg="del mod">
          <ac:chgData name="AMogridge (Anna)" userId="a560034b-6577-4efb-be21-50666b585eb0" providerId="ADAL" clId="{F09A1A26-5345-43AB-9D67-162A3165826C}" dt="2020-07-16T20:55:59.758" v="3143" actId="478"/>
          <ac:spMkLst>
            <pc:docMk/>
            <pc:sldMk cId="2443750411" sldId="314"/>
            <ac:spMk id="3" creationId="{71C3B753-DC5E-433E-90E7-3EE6AC5C7A1F}"/>
          </ac:spMkLst>
        </pc:spChg>
        <pc:spChg chg="add del mod">
          <ac:chgData name="AMogridge (Anna)" userId="a560034b-6577-4efb-be21-50666b585eb0" providerId="ADAL" clId="{F09A1A26-5345-43AB-9D67-162A3165826C}" dt="2020-07-16T20:56:02.398" v="3144" actId="478"/>
          <ac:spMkLst>
            <pc:docMk/>
            <pc:sldMk cId="2443750411" sldId="314"/>
            <ac:spMk id="6" creationId="{DB0F10D5-594B-414E-B9C9-9530A402BDE8}"/>
          </ac:spMkLst>
        </pc:spChg>
        <pc:spChg chg="add mod">
          <ac:chgData name="AMogridge (Anna)" userId="a560034b-6577-4efb-be21-50666b585eb0" providerId="ADAL" clId="{F09A1A26-5345-43AB-9D67-162A3165826C}" dt="2020-07-16T21:09:52.597" v="3410" actId="20577"/>
          <ac:spMkLst>
            <pc:docMk/>
            <pc:sldMk cId="2443750411" sldId="314"/>
            <ac:spMk id="9" creationId="{B74635E0-8E66-4233-BD48-AC929BC04273}"/>
          </ac:spMkLst>
        </pc:spChg>
        <pc:spChg chg="add del mod">
          <ac:chgData name="AMogridge (Anna)" userId="a560034b-6577-4efb-be21-50666b585eb0" providerId="ADAL" clId="{F09A1A26-5345-43AB-9D67-162A3165826C}" dt="2020-07-16T21:09:08.992" v="3347" actId="478"/>
          <ac:spMkLst>
            <pc:docMk/>
            <pc:sldMk cId="2443750411" sldId="314"/>
            <ac:spMk id="11" creationId="{D5E7B371-09B0-4357-8698-A05223FAA818}"/>
          </ac:spMkLst>
        </pc:spChg>
        <pc:graphicFrameChg chg="add mod modGraphic">
          <ac:chgData name="AMogridge (Anna)" userId="a560034b-6577-4efb-be21-50666b585eb0" providerId="ADAL" clId="{F09A1A26-5345-43AB-9D67-162A3165826C}" dt="2020-07-17T02:07:03.499" v="4698" actId="20577"/>
          <ac:graphicFrameMkLst>
            <pc:docMk/>
            <pc:sldMk cId="2443750411" sldId="314"/>
            <ac:graphicFrameMk id="4" creationId="{38C68475-5A09-4E44-9A4A-21FDAE6AC7B3}"/>
          </ac:graphicFrameMkLst>
        </pc:graphicFrameChg>
      </pc:sldChg>
      <pc:sldChg chg="modSp add modNotesTx">
        <pc:chgData name="AMogridge (Anna)" userId="a560034b-6577-4efb-be21-50666b585eb0" providerId="ADAL" clId="{F09A1A26-5345-43AB-9D67-162A3165826C}" dt="2020-07-20T00:11:45.013" v="5756" actId="20577"/>
        <pc:sldMkLst>
          <pc:docMk/>
          <pc:sldMk cId="3191124926" sldId="315"/>
        </pc:sldMkLst>
        <pc:spChg chg="mod">
          <ac:chgData name="AMogridge (Anna)" userId="a560034b-6577-4efb-be21-50666b585eb0" providerId="ADAL" clId="{F09A1A26-5345-43AB-9D67-162A3165826C}" dt="2020-07-17T02:06:19.548" v="4689"/>
          <ac:spMkLst>
            <pc:docMk/>
            <pc:sldMk cId="3191124926" sldId="315"/>
            <ac:spMk id="3" creationId="{962FB071-CB72-4DAA-9718-8C947537F9EF}"/>
          </ac:spMkLst>
        </pc:spChg>
        <pc:spChg chg="mod">
          <ac:chgData name="AMogridge (Anna)" userId="a560034b-6577-4efb-be21-50666b585eb0" providerId="ADAL" clId="{F09A1A26-5345-43AB-9D67-162A3165826C}" dt="2020-07-20T00:09:51.188" v="5739" actId="1076"/>
          <ac:spMkLst>
            <pc:docMk/>
            <pc:sldMk cId="3191124926" sldId="315"/>
            <ac:spMk id="4" creationId="{B1C31329-B211-4A3A-BEAC-FB6326760045}"/>
          </ac:spMkLst>
        </pc:spChg>
      </pc:sldChg>
      <pc:sldChg chg="modSp add modNotesTx">
        <pc:chgData name="AMogridge (Anna)" userId="a560034b-6577-4efb-be21-50666b585eb0" providerId="ADAL" clId="{F09A1A26-5345-43AB-9D67-162A3165826C}" dt="2020-07-20T00:14:38.465" v="5829" actId="14100"/>
        <pc:sldMkLst>
          <pc:docMk/>
          <pc:sldMk cId="2270939874" sldId="316"/>
        </pc:sldMkLst>
        <pc:spChg chg="mod">
          <ac:chgData name="AMogridge (Anna)" userId="a560034b-6577-4efb-be21-50666b585eb0" providerId="ADAL" clId="{F09A1A26-5345-43AB-9D67-162A3165826C}" dt="2020-07-15T23:57:01.086" v="1248" actId="20577"/>
          <ac:spMkLst>
            <pc:docMk/>
            <pc:sldMk cId="2270939874" sldId="316"/>
            <ac:spMk id="3" creationId="{CD879A33-5C27-48CC-A752-4C73567FC63B}"/>
          </ac:spMkLst>
        </pc:spChg>
        <pc:picChg chg="mod">
          <ac:chgData name="AMogridge (Anna)" userId="a560034b-6577-4efb-be21-50666b585eb0" providerId="ADAL" clId="{F09A1A26-5345-43AB-9D67-162A3165826C}" dt="2020-07-20T00:14:38.465" v="5829" actId="14100"/>
          <ac:picMkLst>
            <pc:docMk/>
            <pc:sldMk cId="2270939874" sldId="316"/>
            <ac:picMk id="4" creationId="{B0D89136-48F3-4439-BA78-ED807638D386}"/>
          </ac:picMkLst>
        </pc:picChg>
      </pc:sldChg>
      <pc:sldChg chg="addSp delSp modSp add ord modNotesTx">
        <pc:chgData name="AMogridge (Anna)" userId="a560034b-6577-4efb-be21-50666b585eb0" providerId="ADAL" clId="{F09A1A26-5345-43AB-9D67-162A3165826C}" dt="2020-07-20T20:36:43.289" v="6392" actId="478"/>
        <pc:sldMkLst>
          <pc:docMk/>
          <pc:sldMk cId="133890088" sldId="317"/>
        </pc:sldMkLst>
        <pc:spChg chg="mod">
          <ac:chgData name="AMogridge (Anna)" userId="a560034b-6577-4efb-be21-50666b585eb0" providerId="ADAL" clId="{F09A1A26-5345-43AB-9D67-162A3165826C}" dt="2020-07-20T20:33:14.375" v="6270" actId="20577"/>
          <ac:spMkLst>
            <pc:docMk/>
            <pc:sldMk cId="133890088" sldId="317"/>
            <ac:spMk id="2" creationId="{0AFFB962-E279-4973-957B-D3E88402D82D}"/>
          </ac:spMkLst>
        </pc:spChg>
        <pc:spChg chg="del mod">
          <ac:chgData name="AMogridge (Anna)" userId="a560034b-6577-4efb-be21-50666b585eb0" providerId="ADAL" clId="{F09A1A26-5345-43AB-9D67-162A3165826C}" dt="2020-07-20T20:33:24.854" v="6271" actId="478"/>
          <ac:spMkLst>
            <pc:docMk/>
            <pc:sldMk cId="133890088" sldId="317"/>
            <ac:spMk id="3" creationId="{3617A1D6-64A7-4F01-962E-A6CB7654BA0A}"/>
          </ac:spMkLst>
        </pc:spChg>
        <pc:spChg chg="add del mod">
          <ac:chgData name="AMogridge (Anna)" userId="a560034b-6577-4efb-be21-50666b585eb0" providerId="ADAL" clId="{F09A1A26-5345-43AB-9D67-162A3165826C}" dt="2020-07-20T20:36:34.875" v="6347" actId="478"/>
          <ac:spMkLst>
            <pc:docMk/>
            <pc:sldMk cId="133890088" sldId="317"/>
            <ac:spMk id="5" creationId="{8B5510E3-EA71-4ED8-B332-1EBF797F52EB}"/>
          </ac:spMkLst>
        </pc:spChg>
        <pc:spChg chg="add del mod">
          <ac:chgData name="AMogridge (Anna)" userId="a560034b-6577-4efb-be21-50666b585eb0" providerId="ADAL" clId="{F09A1A26-5345-43AB-9D67-162A3165826C}" dt="2020-07-20T20:36:43.289" v="6392" actId="478"/>
          <ac:spMkLst>
            <pc:docMk/>
            <pc:sldMk cId="133890088" sldId="317"/>
            <ac:spMk id="9" creationId="{1447C225-5A66-47C8-A719-F25FE39715CF}"/>
          </ac:spMkLst>
        </pc:spChg>
        <pc:picChg chg="add mod">
          <ac:chgData name="AMogridge (Anna)" userId="a560034b-6577-4efb-be21-50666b585eb0" providerId="ADAL" clId="{F09A1A26-5345-43AB-9D67-162A3165826C}" dt="2020-07-20T20:36:40.627" v="6391" actId="1037"/>
          <ac:picMkLst>
            <pc:docMk/>
            <pc:sldMk cId="133890088" sldId="317"/>
            <ac:picMk id="6" creationId="{E2FE16BF-F118-4B2B-A746-99BD1822DC8D}"/>
          </ac:picMkLst>
        </pc:picChg>
        <pc:picChg chg="add mod">
          <ac:chgData name="AMogridge (Anna)" userId="a560034b-6577-4efb-be21-50666b585eb0" providerId="ADAL" clId="{F09A1A26-5345-43AB-9D67-162A3165826C}" dt="2020-07-20T20:36:40.627" v="6391" actId="1037"/>
          <ac:picMkLst>
            <pc:docMk/>
            <pc:sldMk cId="133890088" sldId="317"/>
            <ac:picMk id="7" creationId="{B89FEB3E-B11F-4ED2-85DB-DF4CABDB30E4}"/>
          </ac:picMkLst>
        </pc:picChg>
      </pc:sldChg>
      <pc:sldChg chg="modSp add del">
        <pc:chgData name="AMogridge (Anna)" userId="a560034b-6577-4efb-be21-50666b585eb0" providerId="ADAL" clId="{F09A1A26-5345-43AB-9D67-162A3165826C}" dt="2020-07-17T02:06:29.766" v="4690" actId="2696"/>
        <pc:sldMkLst>
          <pc:docMk/>
          <pc:sldMk cId="3603997824" sldId="318"/>
        </pc:sldMkLst>
        <pc:spChg chg="mod">
          <ac:chgData name="AMogridge (Anna)" userId="a560034b-6577-4efb-be21-50666b585eb0" providerId="ADAL" clId="{F09A1A26-5345-43AB-9D67-162A3165826C}" dt="2020-07-15T23:57:43.043" v="1365" actId="20577"/>
          <ac:spMkLst>
            <pc:docMk/>
            <pc:sldMk cId="3603997824" sldId="318"/>
            <ac:spMk id="3" creationId="{B3B3DF01-5663-4B34-A092-8EA3AFA9365C}"/>
          </ac:spMkLst>
        </pc:spChg>
      </pc:sldChg>
      <pc:sldChg chg="addSp modSp add">
        <pc:chgData name="AMogridge (Anna)" userId="a560034b-6577-4efb-be21-50666b585eb0" providerId="ADAL" clId="{F09A1A26-5345-43AB-9D67-162A3165826C}" dt="2020-07-17T02:06:44.658" v="4691" actId="1076"/>
        <pc:sldMkLst>
          <pc:docMk/>
          <pc:sldMk cId="1002586609" sldId="319"/>
        </pc:sldMkLst>
        <pc:spChg chg="mod">
          <ac:chgData name="AMogridge (Anna)" userId="a560034b-6577-4efb-be21-50666b585eb0" providerId="ADAL" clId="{F09A1A26-5345-43AB-9D67-162A3165826C}" dt="2020-07-16T21:30:27.579" v="4278" actId="20577"/>
          <ac:spMkLst>
            <pc:docMk/>
            <pc:sldMk cId="1002586609" sldId="319"/>
            <ac:spMk id="2" creationId="{1FA1BA11-D335-4083-B608-EC765FA3957B}"/>
          </ac:spMkLst>
        </pc:spChg>
        <pc:spChg chg="mod">
          <ac:chgData name="AMogridge (Anna)" userId="a560034b-6577-4efb-be21-50666b585eb0" providerId="ADAL" clId="{F09A1A26-5345-43AB-9D67-162A3165826C}" dt="2020-07-16T21:39:28.256" v="4617" actId="1035"/>
          <ac:spMkLst>
            <pc:docMk/>
            <pc:sldMk cId="1002586609" sldId="319"/>
            <ac:spMk id="3" creationId="{739E0772-6588-43E8-AFE8-DC4E29C91B85}"/>
          </ac:spMkLst>
        </pc:spChg>
        <pc:graphicFrameChg chg="add mod">
          <ac:chgData name="AMogridge (Anna)" userId="a560034b-6577-4efb-be21-50666b585eb0" providerId="ADAL" clId="{F09A1A26-5345-43AB-9D67-162A3165826C}" dt="2020-07-16T21:39:25.008" v="4609" actId="12100"/>
          <ac:graphicFrameMkLst>
            <pc:docMk/>
            <pc:sldMk cId="1002586609" sldId="319"/>
            <ac:graphicFrameMk id="8" creationId="{E4B0CD2D-3FCA-438A-8588-E7872BDB6CDC}"/>
          </ac:graphicFrameMkLst>
        </pc:graphicFrameChg>
        <pc:picChg chg="add mod">
          <ac:chgData name="AMogridge (Anna)" userId="a560034b-6577-4efb-be21-50666b585eb0" providerId="ADAL" clId="{F09A1A26-5345-43AB-9D67-162A3165826C}" dt="2020-07-16T21:36:11.357" v="4564" actId="1076"/>
          <ac:picMkLst>
            <pc:docMk/>
            <pc:sldMk cId="1002586609" sldId="319"/>
            <ac:picMk id="5" creationId="{3DFDE407-B228-4359-B0B3-C66D20102016}"/>
          </ac:picMkLst>
        </pc:picChg>
        <pc:picChg chg="add mod">
          <ac:chgData name="AMogridge (Anna)" userId="a560034b-6577-4efb-be21-50666b585eb0" providerId="ADAL" clId="{F09A1A26-5345-43AB-9D67-162A3165826C}" dt="2020-07-17T02:06:44.658" v="4691" actId="1076"/>
          <ac:picMkLst>
            <pc:docMk/>
            <pc:sldMk cId="1002586609" sldId="319"/>
            <ac:picMk id="7" creationId="{615CB31A-9CBF-4EE2-BDA0-F29B47753341}"/>
          </ac:picMkLst>
        </pc:picChg>
      </pc:sldChg>
      <pc:sldChg chg="modSp add del modNotesTx">
        <pc:chgData name="AMogridge (Anna)" userId="a560034b-6577-4efb-be21-50666b585eb0" providerId="ADAL" clId="{F09A1A26-5345-43AB-9D67-162A3165826C}" dt="2020-07-17T02:01:59.203" v="4621" actId="2696"/>
        <pc:sldMkLst>
          <pc:docMk/>
          <pc:sldMk cId="2069610830" sldId="320"/>
        </pc:sldMkLst>
        <pc:spChg chg="mod">
          <ac:chgData name="AMogridge (Anna)" userId="a560034b-6577-4efb-be21-50666b585eb0" providerId="ADAL" clId="{F09A1A26-5345-43AB-9D67-162A3165826C}" dt="2020-07-16T00:03:16.615" v="1412" actId="20577"/>
          <ac:spMkLst>
            <pc:docMk/>
            <pc:sldMk cId="2069610830" sldId="320"/>
            <ac:spMk id="3" creationId="{3617A1D6-64A7-4F01-962E-A6CB7654BA0A}"/>
          </ac:spMkLst>
        </pc:spChg>
      </pc:sldChg>
      <pc:sldChg chg="modSp add del ord">
        <pc:chgData name="AMogridge (Anna)" userId="a560034b-6577-4efb-be21-50666b585eb0" providerId="ADAL" clId="{F09A1A26-5345-43AB-9D67-162A3165826C}" dt="2020-07-17T02:05:40.894" v="4672" actId="2696"/>
        <pc:sldMkLst>
          <pc:docMk/>
          <pc:sldMk cId="973086227" sldId="321"/>
        </pc:sldMkLst>
        <pc:spChg chg="mod">
          <ac:chgData name="AMogridge (Anna)" userId="a560034b-6577-4efb-be21-50666b585eb0" providerId="ADAL" clId="{F09A1A26-5345-43AB-9D67-162A3165826C}" dt="2020-07-16T00:04:29.370" v="1455" actId="20577"/>
          <ac:spMkLst>
            <pc:docMk/>
            <pc:sldMk cId="973086227" sldId="321"/>
            <ac:spMk id="3" creationId="{9043A3AA-1EE8-4D6E-A09E-0CDD9A61EB04}"/>
          </ac:spMkLst>
        </pc:spChg>
      </pc:sldChg>
      <pc:sldChg chg="modTransition">
        <pc:chgData name="AMogridge (Anna)" userId="a560034b-6577-4efb-be21-50666b585eb0" providerId="ADAL" clId="{F09A1A26-5345-43AB-9D67-162A3165826C}" dt="2020-07-17T02:01:42.403" v="4618"/>
        <pc:sldMkLst>
          <pc:docMk/>
          <pc:sldMk cId="4284998546" sldId="323"/>
        </pc:sldMkLst>
      </pc:sldChg>
      <pc:sldChg chg="modSp">
        <pc:chgData name="AMogridge (Anna)" userId="a560034b-6577-4efb-be21-50666b585eb0" providerId="ADAL" clId="{F09A1A26-5345-43AB-9D67-162A3165826C}" dt="2020-07-20T00:20:50.492" v="5927" actId="552"/>
        <pc:sldMkLst>
          <pc:docMk/>
          <pc:sldMk cId="3406563305" sldId="324"/>
        </pc:sldMkLst>
        <pc:spChg chg="mod">
          <ac:chgData name="AMogridge (Anna)" userId="a560034b-6577-4efb-be21-50666b585eb0" providerId="ADAL" clId="{F09A1A26-5345-43AB-9D67-162A3165826C}" dt="2020-07-20T00:20:50.492" v="5927" actId="552"/>
          <ac:spMkLst>
            <pc:docMk/>
            <pc:sldMk cId="3406563305" sldId="324"/>
            <ac:spMk id="5" creationId="{F92BD8D1-48DC-4D25-8EEE-E264C3D8DE51}"/>
          </ac:spMkLst>
        </pc:spChg>
        <pc:spChg chg="mod">
          <ac:chgData name="AMogridge (Anna)" userId="a560034b-6577-4efb-be21-50666b585eb0" providerId="ADAL" clId="{F09A1A26-5345-43AB-9D67-162A3165826C}" dt="2020-07-20T00:20:50.492" v="5927" actId="552"/>
          <ac:spMkLst>
            <pc:docMk/>
            <pc:sldMk cId="3406563305" sldId="324"/>
            <ac:spMk id="6" creationId="{3BAF5A8A-CC43-4E5F-AC6B-6F36F93C493B}"/>
          </ac:spMkLst>
        </pc:spChg>
        <pc:spChg chg="mod">
          <ac:chgData name="AMogridge (Anna)" userId="a560034b-6577-4efb-be21-50666b585eb0" providerId="ADAL" clId="{F09A1A26-5345-43AB-9D67-162A3165826C}" dt="2020-07-20T00:20:50.492" v="5927" actId="552"/>
          <ac:spMkLst>
            <pc:docMk/>
            <pc:sldMk cId="3406563305" sldId="324"/>
            <ac:spMk id="7" creationId="{03F2EBD0-EAEE-44FF-9550-89EC761DFA67}"/>
          </ac:spMkLst>
        </pc:spChg>
        <pc:spChg chg="mod">
          <ac:chgData name="AMogridge (Anna)" userId="a560034b-6577-4efb-be21-50666b585eb0" providerId="ADAL" clId="{F09A1A26-5345-43AB-9D67-162A3165826C}" dt="2020-07-20T00:20:50.492" v="5927" actId="552"/>
          <ac:spMkLst>
            <pc:docMk/>
            <pc:sldMk cId="3406563305" sldId="324"/>
            <ac:spMk id="8" creationId="{5DE4CE2B-4203-4CFE-A5A7-1D11C43AEAEB}"/>
          </ac:spMkLst>
        </pc:spChg>
        <pc:spChg chg="mod">
          <ac:chgData name="AMogridge (Anna)" userId="a560034b-6577-4efb-be21-50666b585eb0" providerId="ADAL" clId="{F09A1A26-5345-43AB-9D67-162A3165826C}" dt="2020-07-20T00:20:50.492" v="5927" actId="552"/>
          <ac:spMkLst>
            <pc:docMk/>
            <pc:sldMk cId="3406563305" sldId="324"/>
            <ac:spMk id="9" creationId="{5E2F227B-5AD1-4615-A345-852B6A3D1695}"/>
          </ac:spMkLst>
        </pc:spChg>
        <pc:spChg chg="mod">
          <ac:chgData name="AMogridge (Anna)" userId="a560034b-6577-4efb-be21-50666b585eb0" providerId="ADAL" clId="{F09A1A26-5345-43AB-9D67-162A3165826C}" dt="2020-07-20T00:20:50.492" v="5927" actId="552"/>
          <ac:spMkLst>
            <pc:docMk/>
            <pc:sldMk cId="3406563305" sldId="324"/>
            <ac:spMk id="10" creationId="{4060C8F7-FA2D-450F-9BEB-C0B52D3B08C6}"/>
          </ac:spMkLst>
        </pc:spChg>
        <pc:spChg chg="mod">
          <ac:chgData name="AMogridge (Anna)" userId="a560034b-6577-4efb-be21-50666b585eb0" providerId="ADAL" clId="{F09A1A26-5345-43AB-9D67-162A3165826C}" dt="2020-07-20T00:20:50.492" v="5927" actId="552"/>
          <ac:spMkLst>
            <pc:docMk/>
            <pc:sldMk cId="3406563305" sldId="324"/>
            <ac:spMk id="11" creationId="{15185C6B-DDA7-4CB2-BB98-9F0A9C43457F}"/>
          </ac:spMkLst>
        </pc:spChg>
        <pc:graphicFrameChg chg="mod modGraphic">
          <ac:chgData name="AMogridge (Anna)" userId="a560034b-6577-4efb-be21-50666b585eb0" providerId="ADAL" clId="{F09A1A26-5345-43AB-9D67-162A3165826C}" dt="2020-07-20T00:20:38.554" v="5926" actId="1036"/>
          <ac:graphicFrameMkLst>
            <pc:docMk/>
            <pc:sldMk cId="3406563305" sldId="324"/>
            <ac:graphicFrameMk id="4" creationId="{C696E066-F943-4F8B-82F3-D64C7944F7C4}"/>
          </ac:graphicFrameMkLst>
        </pc:graphicFrameChg>
      </pc:sldChg>
      <pc:sldChg chg="addSp delSp modSp add del modNotesTx">
        <pc:chgData name="AMogridge (Anna)" userId="a560034b-6577-4efb-be21-50666b585eb0" providerId="ADAL" clId="{F09A1A26-5345-43AB-9D67-162A3165826C}" dt="2020-07-20T00:29:15.692" v="6067" actId="2696"/>
        <pc:sldMkLst>
          <pc:docMk/>
          <pc:sldMk cId="1381554102" sldId="325"/>
        </pc:sldMkLst>
        <pc:spChg chg="mod">
          <ac:chgData name="AMogridge (Anna)" userId="a560034b-6577-4efb-be21-50666b585eb0" providerId="ADAL" clId="{F09A1A26-5345-43AB-9D67-162A3165826C}" dt="2020-07-19T20:38:43.844" v="4954" actId="20577"/>
          <ac:spMkLst>
            <pc:docMk/>
            <pc:sldMk cId="1381554102" sldId="325"/>
            <ac:spMk id="2" creationId="{FB563219-2A42-4E11-8867-2FEB2204CFDF}"/>
          </ac:spMkLst>
        </pc:spChg>
        <pc:spChg chg="del">
          <ac:chgData name="AMogridge (Anna)" userId="a560034b-6577-4efb-be21-50666b585eb0" providerId="ADAL" clId="{F09A1A26-5345-43AB-9D67-162A3165826C}" dt="2020-07-19T20:38:28.474" v="4947" actId="478"/>
          <ac:spMkLst>
            <pc:docMk/>
            <pc:sldMk cId="1381554102" sldId="325"/>
            <ac:spMk id="3" creationId="{02079DAC-1963-44F3-8FEA-071B3908CECC}"/>
          </ac:spMkLst>
        </pc:spChg>
        <pc:picChg chg="add mod">
          <ac:chgData name="AMogridge (Anna)" userId="a560034b-6577-4efb-be21-50666b585eb0" providerId="ADAL" clId="{F09A1A26-5345-43AB-9D67-162A3165826C}" dt="2020-07-19T23:46:05.427" v="5432" actId="1076"/>
          <ac:picMkLst>
            <pc:docMk/>
            <pc:sldMk cId="1381554102" sldId="325"/>
            <ac:picMk id="4" creationId="{9738E260-D945-4E62-9780-94A5DB49DEA4}"/>
          </ac:picMkLst>
        </pc:picChg>
      </pc:sldChg>
      <pc:sldChg chg="ord modNotesTx">
        <pc:chgData name="AMogridge (Anna)" userId="a560034b-6577-4efb-be21-50666b585eb0" providerId="ADAL" clId="{F09A1A26-5345-43AB-9D67-162A3165826C}" dt="2020-07-19T23:49:11.075" v="5450" actId="20577"/>
        <pc:sldMkLst>
          <pc:docMk/>
          <pc:sldMk cId="1856218953" sldId="326"/>
        </pc:sldMkLst>
      </pc:sldChg>
      <pc:sldChg chg="addSp delSp modSp ord modNotesTx">
        <pc:chgData name="AMogridge (Anna)" userId="a560034b-6577-4efb-be21-50666b585eb0" providerId="ADAL" clId="{F09A1A26-5345-43AB-9D67-162A3165826C}" dt="2020-07-20T00:30:57.882" v="6092" actId="1032"/>
        <pc:sldMkLst>
          <pc:docMk/>
          <pc:sldMk cId="3523169013" sldId="327"/>
        </pc:sldMkLst>
        <pc:spChg chg="mod">
          <ac:chgData name="AMogridge (Anna)" userId="a560034b-6577-4efb-be21-50666b585eb0" providerId="ADAL" clId="{F09A1A26-5345-43AB-9D67-162A3165826C}" dt="2020-07-20T00:29:56.120" v="6089" actId="20577"/>
          <ac:spMkLst>
            <pc:docMk/>
            <pc:sldMk cId="3523169013" sldId="327"/>
            <ac:spMk id="4" creationId="{BF8656D9-4F56-47D8-864A-010105992897}"/>
          </ac:spMkLst>
        </pc:spChg>
        <pc:graphicFrameChg chg="add del mod">
          <ac:chgData name="AMogridge (Anna)" userId="a560034b-6577-4efb-be21-50666b585eb0" providerId="ADAL" clId="{F09A1A26-5345-43AB-9D67-162A3165826C}" dt="2020-07-20T00:30:57.882" v="6092" actId="1032"/>
          <ac:graphicFrameMkLst>
            <pc:docMk/>
            <pc:sldMk cId="3523169013" sldId="327"/>
            <ac:graphicFrameMk id="3" creationId="{38E53399-F530-406E-9DF9-019A900BF681}"/>
          </ac:graphicFrameMkLst>
        </pc:graphicFrameChg>
      </pc:sldChg>
      <pc:sldChg chg="addSp delSp modSp">
        <pc:chgData name="AMogridge (Anna)" userId="a560034b-6577-4efb-be21-50666b585eb0" providerId="ADAL" clId="{F09A1A26-5345-43AB-9D67-162A3165826C}" dt="2020-07-19T23:57:48.209" v="5552" actId="20577"/>
        <pc:sldMkLst>
          <pc:docMk/>
          <pc:sldMk cId="2393444489" sldId="328"/>
        </pc:sldMkLst>
        <pc:spChg chg="mod">
          <ac:chgData name="AMogridge (Anna)" userId="a560034b-6577-4efb-be21-50666b585eb0" providerId="ADAL" clId="{F09A1A26-5345-43AB-9D67-162A3165826C}" dt="2020-07-19T23:56:39.510" v="5499" actId="1035"/>
          <ac:spMkLst>
            <pc:docMk/>
            <pc:sldMk cId="2393444489" sldId="328"/>
            <ac:spMk id="3" creationId="{DD62AE8F-64FE-4B1D-8922-DF5D9330F668}"/>
          </ac:spMkLst>
        </pc:spChg>
        <pc:spChg chg="add del mod">
          <ac:chgData name="AMogridge (Anna)" userId="a560034b-6577-4efb-be21-50666b585eb0" providerId="ADAL" clId="{F09A1A26-5345-43AB-9D67-162A3165826C}" dt="2020-07-19T23:56:35.135" v="5487"/>
          <ac:spMkLst>
            <pc:docMk/>
            <pc:sldMk cId="2393444489" sldId="328"/>
            <ac:spMk id="10" creationId="{E78ED5D3-E395-43E4-A0C2-A874D8875002}"/>
          </ac:spMkLst>
        </pc:spChg>
        <pc:spChg chg="add mod">
          <ac:chgData name="AMogridge (Anna)" userId="a560034b-6577-4efb-be21-50666b585eb0" providerId="ADAL" clId="{F09A1A26-5345-43AB-9D67-162A3165826C}" dt="2020-07-19T23:57:48.209" v="5552" actId="20577"/>
          <ac:spMkLst>
            <pc:docMk/>
            <pc:sldMk cId="2393444489" sldId="328"/>
            <ac:spMk id="11" creationId="{F9CD8B34-AA5D-49BC-A3C3-C0187551E1B6}"/>
          </ac:spMkLst>
        </pc:spChg>
        <pc:spChg chg="mod">
          <ac:chgData name="AMogridge (Anna)" userId="a560034b-6577-4efb-be21-50666b585eb0" providerId="ADAL" clId="{F09A1A26-5345-43AB-9D67-162A3165826C}" dt="2020-07-19T23:56:39.510" v="5499" actId="1035"/>
          <ac:spMkLst>
            <pc:docMk/>
            <pc:sldMk cId="2393444489" sldId="328"/>
            <ac:spMk id="14" creationId="{3944210E-948E-40E6-A58D-463AE1407FD7}"/>
          </ac:spMkLst>
        </pc:spChg>
        <pc:spChg chg="mod">
          <ac:chgData name="AMogridge (Anna)" userId="a560034b-6577-4efb-be21-50666b585eb0" providerId="ADAL" clId="{F09A1A26-5345-43AB-9D67-162A3165826C}" dt="2020-07-19T23:56:39.510" v="5499" actId="1035"/>
          <ac:spMkLst>
            <pc:docMk/>
            <pc:sldMk cId="2393444489" sldId="328"/>
            <ac:spMk id="15" creationId="{EF431F6D-7D60-4286-BFE3-F9770C090D42}"/>
          </ac:spMkLst>
        </pc:spChg>
        <pc:spChg chg="mod">
          <ac:chgData name="AMogridge (Anna)" userId="a560034b-6577-4efb-be21-50666b585eb0" providerId="ADAL" clId="{F09A1A26-5345-43AB-9D67-162A3165826C}" dt="2020-07-19T23:56:39.510" v="5499" actId="1035"/>
          <ac:spMkLst>
            <pc:docMk/>
            <pc:sldMk cId="2393444489" sldId="328"/>
            <ac:spMk id="16" creationId="{4E6346AE-4FA5-48F1-8BE6-FE8F79921B1A}"/>
          </ac:spMkLst>
        </pc:spChg>
        <pc:spChg chg="mod">
          <ac:chgData name="AMogridge (Anna)" userId="a560034b-6577-4efb-be21-50666b585eb0" providerId="ADAL" clId="{F09A1A26-5345-43AB-9D67-162A3165826C}" dt="2020-07-19T23:56:39.510" v="5499" actId="1035"/>
          <ac:spMkLst>
            <pc:docMk/>
            <pc:sldMk cId="2393444489" sldId="328"/>
            <ac:spMk id="17" creationId="{5BDC1981-78BB-4E36-A9DA-E7FA3DB1F6D5}"/>
          </ac:spMkLst>
        </pc:spChg>
        <pc:cxnChg chg="mod">
          <ac:chgData name="AMogridge (Anna)" userId="a560034b-6577-4efb-be21-50666b585eb0" providerId="ADAL" clId="{F09A1A26-5345-43AB-9D67-162A3165826C}" dt="2020-07-19T23:56:39.510" v="5499" actId="1035"/>
          <ac:cxnSpMkLst>
            <pc:docMk/>
            <pc:sldMk cId="2393444489" sldId="328"/>
            <ac:cxnSpMk id="5" creationId="{AAE5FB94-FACC-4B62-B9AB-58D1FC20EE6F}"/>
          </ac:cxnSpMkLst>
        </pc:cxnChg>
        <pc:cxnChg chg="mod">
          <ac:chgData name="AMogridge (Anna)" userId="a560034b-6577-4efb-be21-50666b585eb0" providerId="ADAL" clId="{F09A1A26-5345-43AB-9D67-162A3165826C}" dt="2020-07-19T23:56:39.510" v="5499" actId="1035"/>
          <ac:cxnSpMkLst>
            <pc:docMk/>
            <pc:sldMk cId="2393444489" sldId="328"/>
            <ac:cxnSpMk id="18" creationId="{52CE4C36-1473-44EB-91AD-720F3579271A}"/>
          </ac:cxnSpMkLst>
        </pc:cxnChg>
        <pc:cxnChg chg="mod">
          <ac:chgData name="AMogridge (Anna)" userId="a560034b-6577-4efb-be21-50666b585eb0" providerId="ADAL" clId="{F09A1A26-5345-43AB-9D67-162A3165826C}" dt="2020-07-19T23:56:39.510" v="5499" actId="1035"/>
          <ac:cxnSpMkLst>
            <pc:docMk/>
            <pc:sldMk cId="2393444489" sldId="328"/>
            <ac:cxnSpMk id="19" creationId="{4D0B2977-E9B0-4383-8A0D-48630D7EB23C}"/>
          </ac:cxnSpMkLst>
        </pc:cxnChg>
        <pc:cxnChg chg="mod">
          <ac:chgData name="AMogridge (Anna)" userId="a560034b-6577-4efb-be21-50666b585eb0" providerId="ADAL" clId="{F09A1A26-5345-43AB-9D67-162A3165826C}" dt="2020-07-19T23:56:39.510" v="5499" actId="1035"/>
          <ac:cxnSpMkLst>
            <pc:docMk/>
            <pc:sldMk cId="2393444489" sldId="328"/>
            <ac:cxnSpMk id="20" creationId="{51726B2B-7EAC-4DA4-835C-611385A4142B}"/>
          </ac:cxnSpMkLst>
        </pc:cxnChg>
        <pc:cxnChg chg="mod">
          <ac:chgData name="AMogridge (Anna)" userId="a560034b-6577-4efb-be21-50666b585eb0" providerId="ADAL" clId="{F09A1A26-5345-43AB-9D67-162A3165826C}" dt="2020-07-19T23:56:39.510" v="5499" actId="1035"/>
          <ac:cxnSpMkLst>
            <pc:docMk/>
            <pc:sldMk cId="2393444489" sldId="328"/>
            <ac:cxnSpMk id="21" creationId="{394147A2-0179-4025-BBE1-D2D54F58E61D}"/>
          </ac:cxnSpMkLst>
        </pc:cxnChg>
      </pc:sldChg>
      <pc:sldChg chg="addSp delSp modSp modNotesTx">
        <pc:chgData name="AMogridge (Anna)" userId="a560034b-6577-4efb-be21-50666b585eb0" providerId="ADAL" clId="{F09A1A26-5345-43AB-9D67-162A3165826C}" dt="2020-07-20T00:49:12.557" v="6138" actId="1076"/>
        <pc:sldMkLst>
          <pc:docMk/>
          <pc:sldMk cId="79120173" sldId="329"/>
        </pc:sldMkLst>
        <pc:spChg chg="mod">
          <ac:chgData name="AMogridge (Anna)" userId="a560034b-6577-4efb-be21-50666b585eb0" providerId="ADAL" clId="{F09A1A26-5345-43AB-9D67-162A3165826C}" dt="2020-07-20T00:01:26.846" v="5561" actId="1076"/>
          <ac:spMkLst>
            <pc:docMk/>
            <pc:sldMk cId="79120173" sldId="329"/>
            <ac:spMk id="18" creationId="{AFA90B04-A1A7-4C67-AAF5-6623EC70D1F1}"/>
          </ac:spMkLst>
        </pc:spChg>
        <pc:picChg chg="add del mod ord">
          <ac:chgData name="AMogridge (Anna)" userId="a560034b-6577-4efb-be21-50666b585eb0" providerId="ADAL" clId="{F09A1A26-5345-43AB-9D67-162A3165826C}" dt="2020-07-20T00:48:47.786" v="6128" actId="478"/>
          <ac:picMkLst>
            <pc:docMk/>
            <pc:sldMk cId="79120173" sldId="329"/>
            <ac:picMk id="4" creationId="{1F820272-205B-4C9F-B01A-86406C3E772E}"/>
          </ac:picMkLst>
        </pc:picChg>
        <pc:picChg chg="add del">
          <ac:chgData name="AMogridge (Anna)" userId="a560034b-6577-4efb-be21-50666b585eb0" providerId="ADAL" clId="{F09A1A26-5345-43AB-9D67-162A3165826C}" dt="2020-07-20T00:48:46.635" v="6127"/>
          <ac:picMkLst>
            <pc:docMk/>
            <pc:sldMk cId="79120173" sldId="329"/>
            <ac:picMk id="5" creationId="{5C1859AE-F5C1-4D2E-979E-308A23DD3B37}"/>
          </ac:picMkLst>
        </pc:picChg>
        <pc:picChg chg="add del mod ord">
          <ac:chgData name="AMogridge (Anna)" userId="a560034b-6577-4efb-be21-50666b585eb0" providerId="ADAL" clId="{F09A1A26-5345-43AB-9D67-162A3165826C}" dt="2020-07-20T00:49:06.516" v="6137" actId="14100"/>
          <ac:picMkLst>
            <pc:docMk/>
            <pc:sldMk cId="79120173" sldId="329"/>
            <ac:picMk id="6" creationId="{5DC4386E-7ADC-423F-8639-D9D335773B7C}"/>
          </ac:picMkLst>
        </pc:picChg>
        <pc:picChg chg="del">
          <ac:chgData name="AMogridge (Anna)" userId="a560034b-6577-4efb-be21-50666b585eb0" providerId="ADAL" clId="{F09A1A26-5345-43AB-9D67-162A3165826C}" dt="2020-07-20T00:45:36.621" v="6115" actId="478"/>
          <ac:picMkLst>
            <pc:docMk/>
            <pc:sldMk cId="79120173" sldId="329"/>
            <ac:picMk id="2050" creationId="{F2B98394-C3B7-404C-9A4D-158A4E9D7F02}"/>
          </ac:picMkLst>
        </pc:picChg>
        <pc:cxnChg chg="mod">
          <ac:chgData name="AMogridge (Anna)" userId="a560034b-6577-4efb-be21-50666b585eb0" providerId="ADAL" clId="{F09A1A26-5345-43AB-9D67-162A3165826C}" dt="2020-07-20T00:45:53.701" v="6123" actId="1076"/>
          <ac:cxnSpMkLst>
            <pc:docMk/>
            <pc:sldMk cId="79120173" sldId="329"/>
            <ac:cxnSpMk id="10" creationId="{5024C171-AC74-4CE3-A730-F3E0A5B79DF6}"/>
          </ac:cxnSpMkLst>
        </pc:cxnChg>
        <pc:cxnChg chg="mod">
          <ac:chgData name="AMogridge (Anna)" userId="a560034b-6577-4efb-be21-50666b585eb0" providerId="ADAL" clId="{F09A1A26-5345-43AB-9D67-162A3165826C}" dt="2020-07-20T00:49:12.557" v="6138" actId="1076"/>
          <ac:cxnSpMkLst>
            <pc:docMk/>
            <pc:sldMk cId="79120173" sldId="329"/>
            <ac:cxnSpMk id="14" creationId="{325F601B-31DD-440B-A98F-A6CFC986595B}"/>
          </ac:cxnSpMkLst>
        </pc:cxnChg>
        <pc:cxnChg chg="mod">
          <ac:chgData name="AMogridge (Anna)" userId="a560034b-6577-4efb-be21-50666b585eb0" providerId="ADAL" clId="{F09A1A26-5345-43AB-9D67-162A3165826C}" dt="2020-07-20T00:00:11.516" v="5554" actId="1076"/>
          <ac:cxnSpMkLst>
            <pc:docMk/>
            <pc:sldMk cId="79120173" sldId="329"/>
            <ac:cxnSpMk id="22" creationId="{CB559936-D06A-4DF9-8821-5A7A54085EF8}"/>
          </ac:cxnSpMkLst>
        </pc:cxnChg>
      </pc:sldChg>
      <pc:sldChg chg="modSp">
        <pc:chgData name="AMogridge (Anna)" userId="a560034b-6577-4efb-be21-50666b585eb0" providerId="ADAL" clId="{F09A1A26-5345-43AB-9D67-162A3165826C}" dt="2020-07-20T20:34:54.961" v="6293" actId="1035"/>
        <pc:sldMkLst>
          <pc:docMk/>
          <pc:sldMk cId="3815927821" sldId="331"/>
        </pc:sldMkLst>
        <pc:cxnChg chg="mod">
          <ac:chgData name="AMogridge (Anna)" userId="a560034b-6577-4efb-be21-50666b585eb0" providerId="ADAL" clId="{F09A1A26-5345-43AB-9D67-162A3165826C}" dt="2020-07-20T20:34:50.422" v="6280" actId="208"/>
          <ac:cxnSpMkLst>
            <pc:docMk/>
            <pc:sldMk cId="3815927821" sldId="331"/>
            <ac:cxnSpMk id="13" creationId="{7CE484F9-C337-487E-9E4A-BD8AC4F36911}"/>
          </ac:cxnSpMkLst>
        </pc:cxnChg>
        <pc:cxnChg chg="mod">
          <ac:chgData name="AMogridge (Anna)" userId="a560034b-6577-4efb-be21-50666b585eb0" providerId="ADAL" clId="{F09A1A26-5345-43AB-9D67-162A3165826C}" dt="2020-07-20T20:34:54.961" v="6293" actId="1035"/>
          <ac:cxnSpMkLst>
            <pc:docMk/>
            <pc:sldMk cId="3815927821" sldId="331"/>
            <ac:cxnSpMk id="20" creationId="{05C4B661-5C7A-4BF4-93BA-7A1EEDF98EF7}"/>
          </ac:cxnSpMkLst>
        </pc:cxnChg>
      </pc:sldChg>
    </pc:docChg>
  </pc:docChgLst>
  <pc:docChgLst>
    <pc:chgData name="AMogridge (Anna)" userId="S::anna.mogridge@water.co.nz::a560034b-6577-4efb-be21-50666b585eb0" providerId="AD" clId="Web-{E6B9BE12-1FAA-472F-8F77-1195E0525ECE}"/>
    <pc:docChg chg="addSld modSld sldOrd">
      <pc:chgData name="AMogridge (Anna)" userId="S::anna.mogridge@water.co.nz::a560034b-6577-4efb-be21-50666b585eb0" providerId="AD" clId="Web-{E6B9BE12-1FAA-472F-8F77-1195E0525ECE}" dt="2020-03-30T20:38:04.807" v="419" actId="20577"/>
      <pc:docMkLst>
        <pc:docMk/>
      </pc:docMkLst>
      <pc:sldChg chg="modSp">
        <pc:chgData name="AMogridge (Anna)" userId="S::anna.mogridge@water.co.nz::a560034b-6577-4efb-be21-50666b585eb0" providerId="AD" clId="Web-{E6B9BE12-1FAA-472F-8F77-1195E0525ECE}" dt="2020-03-30T20:20:08.781" v="18" actId="1076"/>
        <pc:sldMkLst>
          <pc:docMk/>
          <pc:sldMk cId="2489837317" sldId="259"/>
        </pc:sldMkLst>
        <pc:spChg chg="mod">
          <ac:chgData name="AMogridge (Anna)" userId="S::anna.mogridge@water.co.nz::a560034b-6577-4efb-be21-50666b585eb0" providerId="AD" clId="Web-{E6B9BE12-1FAA-472F-8F77-1195E0525ECE}" dt="2020-03-30T20:19:50.891" v="13" actId="1076"/>
          <ac:spMkLst>
            <pc:docMk/>
            <pc:sldMk cId="2489837317" sldId="259"/>
            <ac:spMk id="7" creationId="{00000000-0000-0000-0000-000000000000}"/>
          </ac:spMkLst>
        </pc:spChg>
        <pc:spChg chg="mod">
          <ac:chgData name="AMogridge (Anna)" userId="S::anna.mogridge@water.co.nz::a560034b-6577-4efb-be21-50666b585eb0" providerId="AD" clId="Web-{E6B9BE12-1FAA-472F-8F77-1195E0525ECE}" dt="2020-03-30T20:20:04.234" v="17" actId="1076"/>
          <ac:spMkLst>
            <pc:docMk/>
            <pc:sldMk cId="2489837317" sldId="259"/>
            <ac:spMk id="8" creationId="{00000000-0000-0000-0000-000000000000}"/>
          </ac:spMkLst>
        </pc:spChg>
        <pc:spChg chg="mod">
          <ac:chgData name="AMogridge (Anna)" userId="S::anna.mogridge@water.co.nz::a560034b-6577-4efb-be21-50666b585eb0" providerId="AD" clId="Web-{E6B9BE12-1FAA-472F-8F77-1195E0525ECE}" dt="2020-03-30T20:20:08.781" v="18" actId="1076"/>
          <ac:spMkLst>
            <pc:docMk/>
            <pc:sldMk cId="2489837317" sldId="259"/>
            <ac:spMk id="9" creationId="{00000000-0000-0000-0000-000000000000}"/>
          </ac:spMkLst>
        </pc:spChg>
        <pc:graphicFrameChg chg="mod modGraphic">
          <ac:chgData name="AMogridge (Anna)" userId="S::anna.mogridge@water.co.nz::a560034b-6577-4efb-be21-50666b585eb0" providerId="AD" clId="Web-{E6B9BE12-1FAA-472F-8F77-1195E0525ECE}" dt="2020-03-30T20:19:58.500" v="16" actId="1076"/>
          <ac:graphicFrameMkLst>
            <pc:docMk/>
            <pc:sldMk cId="2489837317" sldId="259"/>
            <ac:graphicFrameMk id="6" creationId="{00000000-0000-0000-0000-000000000000}"/>
          </ac:graphicFrameMkLst>
        </pc:graphicFrameChg>
      </pc:sldChg>
      <pc:sldChg chg="modSp">
        <pc:chgData name="AMogridge (Anna)" userId="S::anna.mogridge@water.co.nz::a560034b-6577-4efb-be21-50666b585eb0" providerId="AD" clId="Web-{E6B9BE12-1FAA-472F-8F77-1195E0525ECE}" dt="2020-03-30T20:28:39.810" v="106" actId="1076"/>
        <pc:sldMkLst>
          <pc:docMk/>
          <pc:sldMk cId="2276085152" sldId="262"/>
        </pc:sldMkLst>
        <pc:spChg chg="mod">
          <ac:chgData name="AMogridge (Anna)" userId="S::anna.mogridge@water.co.nz::a560034b-6577-4efb-be21-50666b585eb0" providerId="AD" clId="Web-{E6B9BE12-1FAA-472F-8F77-1195E0525ECE}" dt="2020-03-30T20:28:39.810" v="106" actId="1076"/>
          <ac:spMkLst>
            <pc:docMk/>
            <pc:sldMk cId="2276085152" sldId="262"/>
            <ac:spMk id="2" creationId="{00000000-0000-0000-0000-000000000000}"/>
          </ac:spMkLst>
        </pc:spChg>
        <pc:spChg chg="mod">
          <ac:chgData name="AMogridge (Anna)" userId="S::anna.mogridge@water.co.nz::a560034b-6577-4efb-be21-50666b585eb0" providerId="AD" clId="Web-{E6B9BE12-1FAA-472F-8F77-1195E0525ECE}" dt="2020-03-30T20:25:29.608" v="39" actId="1076"/>
          <ac:spMkLst>
            <pc:docMk/>
            <pc:sldMk cId="2276085152" sldId="262"/>
            <ac:spMk id="4" creationId="{00000000-0000-0000-0000-000000000000}"/>
          </ac:spMkLst>
        </pc:spChg>
        <pc:spChg chg="mod">
          <ac:chgData name="AMogridge (Anna)" userId="S::anna.mogridge@water.co.nz::a560034b-6577-4efb-be21-50666b585eb0" providerId="AD" clId="Web-{E6B9BE12-1FAA-472F-8F77-1195E0525ECE}" dt="2020-03-30T20:25:11.749" v="30" actId="1076"/>
          <ac:spMkLst>
            <pc:docMk/>
            <pc:sldMk cId="2276085152" sldId="262"/>
            <ac:spMk id="5" creationId="{00000000-0000-0000-0000-000000000000}"/>
          </ac:spMkLst>
        </pc:spChg>
        <pc:spChg chg="mod">
          <ac:chgData name="AMogridge (Anna)" userId="S::anna.mogridge@water.co.nz::a560034b-6577-4efb-be21-50666b585eb0" providerId="AD" clId="Web-{E6B9BE12-1FAA-472F-8F77-1195E0525ECE}" dt="2020-03-30T20:25:09.952" v="29" actId="1076"/>
          <ac:spMkLst>
            <pc:docMk/>
            <pc:sldMk cId="2276085152" sldId="262"/>
            <ac:spMk id="6" creationId="{00000000-0000-0000-0000-000000000000}"/>
          </ac:spMkLst>
        </pc:spChg>
        <pc:spChg chg="mod">
          <ac:chgData name="AMogridge (Anna)" userId="S::anna.mogridge@water.co.nz::a560034b-6577-4efb-be21-50666b585eb0" providerId="AD" clId="Web-{E6B9BE12-1FAA-472F-8F77-1195E0525ECE}" dt="2020-03-30T20:25:26.452" v="38" actId="1076"/>
          <ac:spMkLst>
            <pc:docMk/>
            <pc:sldMk cId="2276085152" sldId="262"/>
            <ac:spMk id="7" creationId="{00000000-0000-0000-0000-000000000000}"/>
          </ac:spMkLst>
        </pc:spChg>
        <pc:spChg chg="mod">
          <ac:chgData name="AMogridge (Anna)" userId="S::anna.mogridge@water.co.nz::a560034b-6577-4efb-be21-50666b585eb0" providerId="AD" clId="Web-{E6B9BE12-1FAA-472F-8F77-1195E0525ECE}" dt="2020-03-30T20:27:21.076" v="50" actId="1076"/>
          <ac:spMkLst>
            <pc:docMk/>
            <pc:sldMk cId="2276085152" sldId="262"/>
            <ac:spMk id="8" creationId="{00000000-0000-0000-0000-000000000000}"/>
          </ac:spMkLst>
        </pc:spChg>
        <pc:spChg chg="mod">
          <ac:chgData name="AMogridge (Anna)" userId="S::anna.mogridge@water.co.nz::a560034b-6577-4efb-be21-50666b585eb0" providerId="AD" clId="Web-{E6B9BE12-1FAA-472F-8F77-1195E0525ECE}" dt="2020-03-30T20:25:16.030" v="34" actId="1076"/>
          <ac:spMkLst>
            <pc:docMk/>
            <pc:sldMk cId="2276085152" sldId="262"/>
            <ac:spMk id="9" creationId="{00000000-0000-0000-0000-000000000000}"/>
          </ac:spMkLst>
        </pc:spChg>
        <pc:spChg chg="mod">
          <ac:chgData name="AMogridge (Anna)" userId="S::anna.mogridge@water.co.nz::a560034b-6577-4efb-be21-50666b585eb0" providerId="AD" clId="Web-{E6B9BE12-1FAA-472F-8F77-1195E0525ECE}" dt="2020-03-30T20:28:34.717" v="105" actId="1076"/>
          <ac:spMkLst>
            <pc:docMk/>
            <pc:sldMk cId="2276085152" sldId="262"/>
            <ac:spMk id="10" creationId="{00000000-0000-0000-0000-000000000000}"/>
          </ac:spMkLst>
        </pc:spChg>
        <pc:spChg chg="mod">
          <ac:chgData name="AMogridge (Anna)" userId="S::anna.mogridge@water.co.nz::a560034b-6577-4efb-be21-50666b585eb0" providerId="AD" clId="Web-{E6B9BE12-1FAA-472F-8F77-1195E0525ECE}" dt="2020-03-30T20:26:26.733" v="43" actId="1076"/>
          <ac:spMkLst>
            <pc:docMk/>
            <pc:sldMk cId="2276085152" sldId="262"/>
            <ac:spMk id="11" creationId="{00000000-0000-0000-0000-000000000000}"/>
          </ac:spMkLst>
        </pc:spChg>
      </pc:sldChg>
      <pc:sldChg chg="modSp">
        <pc:chgData name="AMogridge (Anna)" userId="S::anna.mogridge@water.co.nz::a560034b-6577-4efb-be21-50666b585eb0" providerId="AD" clId="Web-{E6B9BE12-1FAA-472F-8F77-1195E0525ECE}" dt="2020-03-30T20:27:38.498" v="51" actId="1076"/>
        <pc:sldMkLst>
          <pc:docMk/>
          <pc:sldMk cId="1509094434" sldId="263"/>
        </pc:sldMkLst>
        <pc:picChg chg="mod">
          <ac:chgData name="AMogridge (Anna)" userId="S::anna.mogridge@water.co.nz::a560034b-6577-4efb-be21-50666b585eb0" providerId="AD" clId="Web-{E6B9BE12-1FAA-472F-8F77-1195E0525ECE}" dt="2020-03-30T20:27:38.498" v="51" actId="1076"/>
          <ac:picMkLst>
            <pc:docMk/>
            <pc:sldMk cId="1509094434" sldId="263"/>
            <ac:picMk id="4098" creationId="{00000000-0000-0000-0000-000000000000}"/>
          </ac:picMkLst>
        </pc:picChg>
      </pc:sldChg>
      <pc:sldChg chg="modSp new">
        <pc:chgData name="AMogridge (Anna)" userId="S::anna.mogridge@water.co.nz::a560034b-6577-4efb-be21-50666b585eb0" providerId="AD" clId="Web-{E6B9BE12-1FAA-472F-8F77-1195E0525ECE}" dt="2020-03-30T20:36:43.151" v="310" actId="20577"/>
        <pc:sldMkLst>
          <pc:docMk/>
          <pc:sldMk cId="473455868" sldId="267"/>
        </pc:sldMkLst>
        <pc:spChg chg="mod">
          <ac:chgData name="AMogridge (Anna)" userId="S::anna.mogridge@water.co.nz::a560034b-6577-4efb-be21-50666b585eb0" providerId="AD" clId="Web-{E6B9BE12-1FAA-472F-8F77-1195E0525ECE}" dt="2020-03-30T20:28:05.732" v="55" actId="20577"/>
          <ac:spMkLst>
            <pc:docMk/>
            <pc:sldMk cId="473455868" sldId="267"/>
            <ac:spMk id="2" creationId="{8EBFB2CC-49E3-439A-955A-06CE90EEB9FD}"/>
          </ac:spMkLst>
        </pc:spChg>
        <pc:spChg chg="mod">
          <ac:chgData name="AMogridge (Anna)" userId="S::anna.mogridge@water.co.nz::a560034b-6577-4efb-be21-50666b585eb0" providerId="AD" clId="Web-{E6B9BE12-1FAA-472F-8F77-1195E0525ECE}" dt="2020-03-30T20:36:43.151" v="310" actId="20577"/>
          <ac:spMkLst>
            <pc:docMk/>
            <pc:sldMk cId="473455868" sldId="267"/>
            <ac:spMk id="3" creationId="{3A40E4AC-BC0B-41AA-AD6B-8DEAAF75A186}"/>
          </ac:spMkLst>
        </pc:spChg>
      </pc:sldChg>
      <pc:sldChg chg="modSp new ord">
        <pc:chgData name="AMogridge (Anna)" userId="S::anna.mogridge@water.co.nz::a560034b-6577-4efb-be21-50666b585eb0" providerId="AD" clId="Web-{E6B9BE12-1FAA-472F-8F77-1195E0525ECE}" dt="2020-03-30T20:38:04.807" v="418" actId="20577"/>
        <pc:sldMkLst>
          <pc:docMk/>
          <pc:sldMk cId="924440449" sldId="268"/>
        </pc:sldMkLst>
        <pc:spChg chg="mod">
          <ac:chgData name="AMogridge (Anna)" userId="S::anna.mogridge@water.co.nz::a560034b-6577-4efb-be21-50666b585eb0" providerId="AD" clId="Web-{E6B9BE12-1FAA-472F-8F77-1195E0525ECE}" dt="2020-03-30T20:36:51.885" v="321" actId="20577"/>
          <ac:spMkLst>
            <pc:docMk/>
            <pc:sldMk cId="924440449" sldId="268"/>
            <ac:spMk id="2" creationId="{2534C910-6F2E-4B63-9A91-3C51880FBD10}"/>
          </ac:spMkLst>
        </pc:spChg>
        <pc:spChg chg="mod">
          <ac:chgData name="AMogridge (Anna)" userId="S::anna.mogridge@water.co.nz::a560034b-6577-4efb-be21-50666b585eb0" providerId="AD" clId="Web-{E6B9BE12-1FAA-472F-8F77-1195E0525ECE}" dt="2020-03-30T20:38:04.807" v="418" actId="20577"/>
          <ac:spMkLst>
            <pc:docMk/>
            <pc:sldMk cId="924440449" sldId="268"/>
            <ac:spMk id="3" creationId="{B0CAE5BE-BF63-4F27-9C7C-E106A79BEAB9}"/>
          </ac:spMkLst>
        </pc:spChg>
      </pc:sldChg>
    </pc:docChg>
  </pc:docChgLst>
  <pc:docChgLst>
    <pc:chgData name="AMogridge (Anna)" userId="S::anna.mogridge@water.co.nz::a560034b-6577-4efb-be21-50666b585eb0" providerId="AD" clId="Web-{2DFBCC0D-3493-4285-A3CB-CA0F1DECD70E}"/>
    <pc:docChg chg="modSld">
      <pc:chgData name="AMogridge (Anna)" userId="S::anna.mogridge@water.co.nz::a560034b-6577-4efb-be21-50666b585eb0" providerId="AD" clId="Web-{2DFBCC0D-3493-4285-A3CB-CA0F1DECD70E}" dt="2020-04-01T04:41:04.236" v="58" actId="20577"/>
      <pc:docMkLst>
        <pc:docMk/>
      </pc:docMkLst>
      <pc:sldChg chg="modSp">
        <pc:chgData name="AMogridge (Anna)" userId="S::anna.mogridge@water.co.nz::a560034b-6577-4efb-be21-50666b585eb0" providerId="AD" clId="Web-{2DFBCC0D-3493-4285-A3CB-CA0F1DECD70E}" dt="2020-04-01T04:40:22.830" v="38" actId="20577"/>
        <pc:sldMkLst>
          <pc:docMk/>
          <pc:sldMk cId="511004411" sldId="257"/>
        </pc:sldMkLst>
        <pc:spChg chg="mod">
          <ac:chgData name="AMogridge (Anna)" userId="S::anna.mogridge@water.co.nz::a560034b-6577-4efb-be21-50666b585eb0" providerId="AD" clId="Web-{2DFBCC0D-3493-4285-A3CB-CA0F1DECD70E}" dt="2020-04-01T04:40:22.830" v="38" actId="20577"/>
          <ac:spMkLst>
            <pc:docMk/>
            <pc:sldMk cId="511004411" sldId="257"/>
            <ac:spMk id="5" creationId="{00000000-0000-0000-0000-000000000000}"/>
          </ac:spMkLst>
        </pc:spChg>
      </pc:sldChg>
      <pc:sldChg chg="modSp">
        <pc:chgData name="AMogridge (Anna)" userId="S::anna.mogridge@water.co.nz::a560034b-6577-4efb-be21-50666b585eb0" providerId="AD" clId="Web-{2DFBCC0D-3493-4285-A3CB-CA0F1DECD70E}" dt="2020-04-01T04:41:04.220" v="57" actId="20577"/>
        <pc:sldMkLst>
          <pc:docMk/>
          <pc:sldMk cId="924440449" sldId="268"/>
        </pc:sldMkLst>
        <pc:spChg chg="mod">
          <ac:chgData name="AMogridge (Anna)" userId="S::anna.mogridge@water.co.nz::a560034b-6577-4efb-be21-50666b585eb0" providerId="AD" clId="Web-{2DFBCC0D-3493-4285-A3CB-CA0F1DECD70E}" dt="2020-04-01T04:40:28.252" v="51" actId="20577"/>
          <ac:spMkLst>
            <pc:docMk/>
            <pc:sldMk cId="924440449" sldId="268"/>
            <ac:spMk id="2" creationId="{2534C910-6F2E-4B63-9A91-3C51880FBD10}"/>
          </ac:spMkLst>
        </pc:spChg>
        <pc:spChg chg="mod">
          <ac:chgData name="AMogridge (Anna)" userId="S::anna.mogridge@water.co.nz::a560034b-6577-4efb-be21-50666b585eb0" providerId="AD" clId="Web-{2DFBCC0D-3493-4285-A3CB-CA0F1DECD70E}" dt="2020-04-01T04:41:04.220" v="57" actId="20577"/>
          <ac:spMkLst>
            <pc:docMk/>
            <pc:sldMk cId="924440449" sldId="268"/>
            <ac:spMk id="3" creationId="{B0CAE5BE-BF63-4F27-9C7C-E106A79BEAB9}"/>
          </ac:spMkLst>
        </pc:spChg>
      </pc:sldChg>
    </pc:docChg>
  </pc:docChgLst>
  <pc:docChgLst>
    <pc:chgData name="MFindlay (Mathew)" userId="S::mathew.findlay@water.co.nz::91ee9f01-6862-454f-bbff-1de0a3b4f83c" providerId="AD" clId="Web-{2E87BB5F-036C-49B3-AD1E-19DAA94E5753}"/>
    <pc:docChg chg="addSld delSld modSld modSection">
      <pc:chgData name="MFindlay (Mathew)" userId="S::mathew.findlay@water.co.nz::91ee9f01-6862-454f-bbff-1de0a3b4f83c" providerId="AD" clId="Web-{2E87BB5F-036C-49B3-AD1E-19DAA94E5753}" dt="2020-07-20T19:59:55.991" v="1068" actId="20577"/>
      <pc:docMkLst>
        <pc:docMk/>
      </pc:docMkLst>
      <pc:sldChg chg="modSp">
        <pc:chgData name="MFindlay (Mathew)" userId="S::mathew.findlay@water.co.nz::91ee9f01-6862-454f-bbff-1de0a3b4f83c" providerId="AD" clId="Web-{2E87BB5F-036C-49B3-AD1E-19DAA94E5753}" dt="2020-07-20T19:43:47.462" v="882" actId="20577"/>
        <pc:sldMkLst>
          <pc:docMk/>
          <pc:sldMk cId="133890088" sldId="317"/>
        </pc:sldMkLst>
        <pc:spChg chg="mod">
          <ac:chgData name="MFindlay (Mathew)" userId="S::mathew.findlay@water.co.nz::91ee9f01-6862-454f-bbff-1de0a3b4f83c" providerId="AD" clId="Web-{2E87BB5F-036C-49B3-AD1E-19DAA94E5753}" dt="2020-07-20T19:43:47.462" v="882" actId="20577"/>
          <ac:spMkLst>
            <pc:docMk/>
            <pc:sldMk cId="133890088" sldId="317"/>
            <ac:spMk id="3" creationId="{3617A1D6-64A7-4F01-962E-A6CB7654BA0A}"/>
          </ac:spMkLst>
        </pc:spChg>
      </pc:sldChg>
      <pc:sldChg chg="modSp">
        <pc:chgData name="MFindlay (Mathew)" userId="S::mathew.findlay@water.co.nz::91ee9f01-6862-454f-bbff-1de0a3b4f83c" providerId="AD" clId="Web-{2E87BB5F-036C-49B3-AD1E-19DAA94E5753}" dt="2020-07-20T19:42:23.103" v="878" actId="20577"/>
        <pc:sldMkLst>
          <pc:docMk/>
          <pc:sldMk cId="3523169013" sldId="327"/>
        </pc:sldMkLst>
        <pc:spChg chg="mod">
          <ac:chgData name="MFindlay (Mathew)" userId="S::mathew.findlay@water.co.nz::91ee9f01-6862-454f-bbff-1de0a3b4f83c" providerId="AD" clId="Web-{2E87BB5F-036C-49B3-AD1E-19DAA94E5753}" dt="2020-07-20T19:42:23.103" v="878" actId="20577"/>
          <ac:spMkLst>
            <pc:docMk/>
            <pc:sldMk cId="3523169013" sldId="327"/>
            <ac:spMk id="4" creationId="{BF8656D9-4F56-47D8-864A-010105992897}"/>
          </ac:spMkLst>
        </pc:spChg>
      </pc:sldChg>
      <pc:sldChg chg="modSp del">
        <pc:chgData name="MFindlay (Mathew)" userId="S::mathew.findlay@water.co.nz::91ee9f01-6862-454f-bbff-1de0a3b4f83c" providerId="AD" clId="Web-{2E87BB5F-036C-49B3-AD1E-19DAA94E5753}" dt="2020-07-20T19:39:21.368" v="804"/>
        <pc:sldMkLst>
          <pc:docMk/>
          <pc:sldMk cId="2393444489" sldId="328"/>
        </pc:sldMkLst>
        <pc:spChg chg="mod">
          <ac:chgData name="MFindlay (Mathew)" userId="S::mathew.findlay@water.co.nz::91ee9f01-6862-454f-bbff-1de0a3b4f83c" providerId="AD" clId="Web-{2E87BB5F-036C-49B3-AD1E-19DAA94E5753}" dt="2020-07-20T19:27:31.978" v="14" actId="20577"/>
          <ac:spMkLst>
            <pc:docMk/>
            <pc:sldMk cId="2393444489" sldId="328"/>
            <ac:spMk id="3" creationId="{DD62AE8F-64FE-4B1D-8922-DF5D9330F668}"/>
          </ac:spMkLst>
        </pc:spChg>
      </pc:sldChg>
      <pc:sldChg chg="addSp delSp modSp">
        <pc:chgData name="MFindlay (Mathew)" userId="S::mathew.findlay@water.co.nz::91ee9f01-6862-454f-bbff-1de0a3b4f83c" providerId="AD" clId="Web-{2E87BB5F-036C-49B3-AD1E-19DAA94E5753}" dt="2020-07-20T19:55:49.743" v="1016"/>
        <pc:sldMkLst>
          <pc:docMk/>
          <pc:sldMk cId="79120173" sldId="329"/>
        </pc:sldMkLst>
        <pc:spChg chg="add del mod">
          <ac:chgData name="MFindlay (Mathew)" userId="S::mathew.findlay@water.co.nz::91ee9f01-6862-454f-bbff-1de0a3b4f83c" providerId="AD" clId="Web-{2E87BB5F-036C-49B3-AD1E-19DAA94E5753}" dt="2020-07-20T19:55:32.055" v="1011"/>
          <ac:spMkLst>
            <pc:docMk/>
            <pc:sldMk cId="79120173" sldId="329"/>
            <ac:spMk id="15" creationId="{83F9C219-A410-4C6A-A0C8-BA70553E1604}"/>
          </ac:spMkLst>
        </pc:spChg>
        <pc:spChg chg="del mod">
          <ac:chgData name="MFindlay (Mathew)" userId="S::mathew.findlay@water.co.nz::91ee9f01-6862-454f-bbff-1de0a3b4f83c" providerId="AD" clId="Web-{2E87BB5F-036C-49B3-AD1E-19DAA94E5753}" dt="2020-07-20T19:55:33.993" v="1012"/>
          <ac:spMkLst>
            <pc:docMk/>
            <pc:sldMk cId="79120173" sldId="329"/>
            <ac:spMk id="18" creationId="{AFA90B04-A1A7-4C67-AAF5-6623EC70D1F1}"/>
          </ac:spMkLst>
        </pc:spChg>
        <pc:picChg chg="add del mod">
          <ac:chgData name="MFindlay (Mathew)" userId="S::mathew.findlay@water.co.nz::91ee9f01-6862-454f-bbff-1de0a3b4f83c" providerId="AD" clId="Web-{2E87BB5F-036C-49B3-AD1E-19DAA94E5753}" dt="2020-07-20T19:55:38.352" v="1014"/>
          <ac:picMkLst>
            <pc:docMk/>
            <pc:sldMk cId="79120173" sldId="329"/>
            <ac:picMk id="6" creationId="{5DC4386E-7ADC-423F-8639-D9D335773B7C}"/>
          </ac:picMkLst>
        </pc:picChg>
        <pc:cxnChg chg="del mod">
          <ac:chgData name="MFindlay (Mathew)" userId="S::mathew.findlay@water.co.nz::91ee9f01-6862-454f-bbff-1de0a3b4f83c" providerId="AD" clId="Web-{2E87BB5F-036C-49B3-AD1E-19DAA94E5753}" dt="2020-07-20T19:53:57.665" v="999"/>
          <ac:cxnSpMkLst>
            <pc:docMk/>
            <pc:sldMk cId="79120173" sldId="329"/>
            <ac:cxnSpMk id="14" creationId="{325F601B-31DD-440B-A98F-A6CFC986595B}"/>
          </ac:cxnSpMkLst>
        </pc:cxnChg>
        <pc:cxnChg chg="del mod">
          <ac:chgData name="MFindlay (Mathew)" userId="S::mathew.findlay@water.co.nz::91ee9f01-6862-454f-bbff-1de0a3b4f83c" providerId="AD" clId="Web-{2E87BB5F-036C-49B3-AD1E-19DAA94E5753}" dt="2020-07-20T19:55:49.743" v="1016"/>
          <ac:cxnSpMkLst>
            <pc:docMk/>
            <pc:sldMk cId="79120173" sldId="329"/>
            <ac:cxnSpMk id="20" creationId="{05C4B661-5C7A-4BF4-93BA-7A1EEDF98EF7}"/>
          </ac:cxnSpMkLst>
        </pc:cxnChg>
        <pc:cxnChg chg="del mod">
          <ac:chgData name="MFindlay (Mathew)" userId="S::mathew.findlay@water.co.nz::91ee9f01-6862-454f-bbff-1de0a3b4f83c" providerId="AD" clId="Web-{2E87BB5F-036C-49B3-AD1E-19DAA94E5753}" dt="2020-07-20T19:55:47.258" v="1015"/>
          <ac:cxnSpMkLst>
            <pc:docMk/>
            <pc:sldMk cId="79120173" sldId="329"/>
            <ac:cxnSpMk id="22" creationId="{CB559936-D06A-4DF9-8821-5A7A54085EF8}"/>
          </ac:cxnSpMkLst>
        </pc:cxnChg>
      </pc:sldChg>
      <pc:sldChg chg="delSp modSp add replId">
        <pc:chgData name="MFindlay (Mathew)" userId="S::mathew.findlay@water.co.nz::91ee9f01-6862-454f-bbff-1de0a3b4f83c" providerId="AD" clId="Web-{2E87BB5F-036C-49B3-AD1E-19DAA94E5753}" dt="2020-07-20T19:59:35.241" v="1066" actId="20577"/>
        <pc:sldMkLst>
          <pc:docMk/>
          <pc:sldMk cId="1213602347" sldId="330"/>
        </pc:sldMkLst>
        <pc:spChg chg="mod">
          <ac:chgData name="MFindlay (Mathew)" userId="S::mathew.findlay@water.co.nz::91ee9f01-6862-454f-bbff-1de0a3b4f83c" providerId="AD" clId="Web-{2E87BB5F-036C-49B3-AD1E-19DAA94E5753}" dt="2020-07-20T19:59:35.241" v="1066" actId="20577"/>
          <ac:spMkLst>
            <pc:docMk/>
            <pc:sldMk cId="1213602347" sldId="330"/>
            <ac:spMk id="3" creationId="{DD62AE8F-64FE-4B1D-8922-DF5D9330F668}"/>
          </ac:spMkLst>
        </pc:spChg>
        <pc:spChg chg="mod">
          <ac:chgData name="MFindlay (Mathew)" userId="S::mathew.findlay@water.co.nz::91ee9f01-6862-454f-bbff-1de0a3b4f83c" providerId="AD" clId="Web-{2E87BB5F-036C-49B3-AD1E-19DAA94E5753}" dt="2020-07-20T19:34:34.756" v="707" actId="14100"/>
          <ac:spMkLst>
            <pc:docMk/>
            <pc:sldMk cId="1213602347" sldId="330"/>
            <ac:spMk id="11" creationId="{F9CD8B34-AA5D-49BC-A3C3-C0187551E1B6}"/>
          </ac:spMkLst>
        </pc:spChg>
        <pc:spChg chg="mod">
          <ac:chgData name="MFindlay (Mathew)" userId="S::mathew.findlay@water.co.nz::91ee9f01-6862-454f-bbff-1de0a3b4f83c" providerId="AD" clId="Web-{2E87BB5F-036C-49B3-AD1E-19DAA94E5753}" dt="2020-07-20T19:40:17.791" v="850" actId="20577"/>
          <ac:spMkLst>
            <pc:docMk/>
            <pc:sldMk cId="1213602347" sldId="330"/>
            <ac:spMk id="14" creationId="{3944210E-948E-40E6-A58D-463AE1407FD7}"/>
          </ac:spMkLst>
        </pc:spChg>
        <pc:spChg chg="mod">
          <ac:chgData name="MFindlay (Mathew)" userId="S::mathew.findlay@water.co.nz::91ee9f01-6862-454f-bbff-1de0a3b4f83c" providerId="AD" clId="Web-{2E87BB5F-036C-49B3-AD1E-19DAA94E5753}" dt="2020-07-20T19:45:52.484" v="905" actId="20577"/>
          <ac:spMkLst>
            <pc:docMk/>
            <pc:sldMk cId="1213602347" sldId="330"/>
            <ac:spMk id="15" creationId="{EF431F6D-7D60-4286-BFE3-F9770C090D42}"/>
          </ac:spMkLst>
        </pc:spChg>
        <pc:spChg chg="mod">
          <ac:chgData name="MFindlay (Mathew)" userId="S::mathew.findlay@water.co.nz::91ee9f01-6862-454f-bbff-1de0a3b4f83c" providerId="AD" clId="Web-{2E87BB5F-036C-49B3-AD1E-19DAA94E5753}" dt="2020-07-20T19:49:21.717" v="972" actId="20577"/>
          <ac:spMkLst>
            <pc:docMk/>
            <pc:sldMk cId="1213602347" sldId="330"/>
            <ac:spMk id="16" creationId="{4E6346AE-4FA5-48F1-8BE6-FE8F79921B1A}"/>
          </ac:spMkLst>
        </pc:spChg>
        <pc:spChg chg="mod">
          <ac:chgData name="MFindlay (Mathew)" userId="S::mathew.findlay@water.co.nz::91ee9f01-6862-454f-bbff-1de0a3b4f83c" providerId="AD" clId="Web-{2E87BB5F-036C-49B3-AD1E-19DAA94E5753}" dt="2020-07-20T19:40:32.682" v="853" actId="1076"/>
          <ac:spMkLst>
            <pc:docMk/>
            <pc:sldMk cId="1213602347" sldId="330"/>
            <ac:spMk id="17" creationId="{5BDC1981-78BB-4E36-A9DA-E7FA3DB1F6D5}"/>
          </ac:spMkLst>
        </pc:spChg>
        <pc:cxnChg chg="del">
          <ac:chgData name="MFindlay (Mathew)" userId="S::mathew.findlay@water.co.nz::91ee9f01-6862-454f-bbff-1de0a3b4f83c" providerId="AD" clId="Web-{2E87BB5F-036C-49B3-AD1E-19DAA94E5753}" dt="2020-07-20T19:27:44.618" v="17"/>
          <ac:cxnSpMkLst>
            <pc:docMk/>
            <pc:sldMk cId="1213602347" sldId="330"/>
            <ac:cxnSpMk id="5" creationId="{AAE5FB94-FACC-4B62-B9AB-58D1FC20EE6F}"/>
          </ac:cxnSpMkLst>
        </pc:cxnChg>
        <pc:cxnChg chg="mod">
          <ac:chgData name="MFindlay (Mathew)" userId="S::mathew.findlay@water.co.nz::91ee9f01-6862-454f-bbff-1de0a3b4f83c" providerId="AD" clId="Web-{2E87BB5F-036C-49B3-AD1E-19DAA94E5753}" dt="2020-07-20T19:40:58.556" v="861" actId="14100"/>
          <ac:cxnSpMkLst>
            <pc:docMk/>
            <pc:sldMk cId="1213602347" sldId="330"/>
            <ac:cxnSpMk id="18" creationId="{52CE4C36-1473-44EB-91AD-720F3579271A}"/>
          </ac:cxnSpMkLst>
        </pc:cxnChg>
        <pc:cxnChg chg="del">
          <ac:chgData name="MFindlay (Mathew)" userId="S::mathew.findlay@water.co.nz::91ee9f01-6862-454f-bbff-1de0a3b4f83c" providerId="AD" clId="Web-{2E87BB5F-036C-49B3-AD1E-19DAA94E5753}" dt="2020-07-20T19:28:21.243" v="20"/>
          <ac:cxnSpMkLst>
            <pc:docMk/>
            <pc:sldMk cId="1213602347" sldId="330"/>
            <ac:cxnSpMk id="19" creationId="{4D0B2977-E9B0-4383-8A0D-48630D7EB23C}"/>
          </ac:cxnSpMkLst>
        </pc:cxnChg>
        <pc:cxnChg chg="mod">
          <ac:chgData name="MFindlay (Mathew)" userId="S::mathew.findlay@water.co.nz::91ee9f01-6862-454f-bbff-1de0a3b4f83c" providerId="AD" clId="Web-{2E87BB5F-036C-49B3-AD1E-19DAA94E5753}" dt="2020-07-20T19:29:55.024" v="80" actId="1076"/>
          <ac:cxnSpMkLst>
            <pc:docMk/>
            <pc:sldMk cId="1213602347" sldId="330"/>
            <ac:cxnSpMk id="20" creationId="{51726B2B-7EAC-4DA4-835C-611385A4142B}"/>
          </ac:cxnSpMkLst>
        </pc:cxnChg>
        <pc:cxnChg chg="del mod">
          <ac:chgData name="MFindlay (Mathew)" userId="S::mathew.findlay@water.co.nz::91ee9f01-6862-454f-bbff-1de0a3b4f83c" providerId="AD" clId="Web-{2E87BB5F-036C-49B3-AD1E-19DAA94E5753}" dt="2020-07-20T19:29:57.274" v="81"/>
          <ac:cxnSpMkLst>
            <pc:docMk/>
            <pc:sldMk cId="1213602347" sldId="330"/>
            <ac:cxnSpMk id="21" creationId="{394147A2-0179-4025-BBE1-D2D54F58E61D}"/>
          </ac:cxnSpMkLst>
        </pc:cxnChg>
      </pc:sldChg>
      <pc:sldChg chg="addSp delSp modSp add replId">
        <pc:chgData name="MFindlay (Mathew)" userId="S::mathew.findlay@water.co.nz::91ee9f01-6862-454f-bbff-1de0a3b4f83c" providerId="AD" clId="Web-{2E87BB5F-036C-49B3-AD1E-19DAA94E5753}" dt="2020-07-20T19:59:23.116" v="1065" actId="14100"/>
        <pc:sldMkLst>
          <pc:docMk/>
          <pc:sldMk cId="3815927821" sldId="331"/>
        </pc:sldMkLst>
        <pc:spChg chg="add mod">
          <ac:chgData name="MFindlay (Mathew)" userId="S::mathew.findlay@water.co.nz::91ee9f01-6862-454f-bbff-1de0a3b4f83c" providerId="AD" clId="Web-{2E87BB5F-036C-49B3-AD1E-19DAA94E5753}" dt="2020-07-20T19:58:35.179" v="1062" actId="20577"/>
          <ac:spMkLst>
            <pc:docMk/>
            <pc:sldMk cId="3815927821" sldId="331"/>
            <ac:spMk id="14" creationId="{51466E2D-0110-4A79-9527-825D9E5AF4D0}"/>
          </ac:spMkLst>
        </pc:spChg>
        <pc:spChg chg="mod">
          <ac:chgData name="MFindlay (Mathew)" userId="S::mathew.findlay@water.co.nz::91ee9f01-6862-454f-bbff-1de0a3b4f83c" providerId="AD" clId="Web-{2E87BB5F-036C-49B3-AD1E-19DAA94E5753}" dt="2020-07-20T19:56:50.977" v="1021" actId="1076"/>
          <ac:spMkLst>
            <pc:docMk/>
            <pc:sldMk cId="3815927821" sldId="331"/>
            <ac:spMk id="15" creationId="{83F9C219-A410-4C6A-A0C8-BA70553E1604}"/>
          </ac:spMkLst>
        </pc:spChg>
        <pc:spChg chg="mod">
          <ac:chgData name="MFindlay (Mathew)" userId="S::mathew.findlay@water.co.nz::91ee9f01-6862-454f-bbff-1de0a3b4f83c" providerId="AD" clId="Web-{2E87BB5F-036C-49B3-AD1E-19DAA94E5753}" dt="2020-07-20T19:56:31.821" v="1019" actId="1076"/>
          <ac:spMkLst>
            <pc:docMk/>
            <pc:sldMk cId="3815927821" sldId="331"/>
            <ac:spMk id="18" creationId="{AFA90B04-A1A7-4C67-AAF5-6623EC70D1F1}"/>
          </ac:spMkLst>
        </pc:spChg>
        <pc:picChg chg="mod">
          <ac:chgData name="MFindlay (Mathew)" userId="S::mathew.findlay@water.co.nz::91ee9f01-6862-454f-bbff-1de0a3b4f83c" providerId="AD" clId="Web-{2E87BB5F-036C-49B3-AD1E-19DAA94E5753}" dt="2020-07-20T19:56:18.274" v="1017" actId="1076"/>
          <ac:picMkLst>
            <pc:docMk/>
            <pc:sldMk cId="3815927821" sldId="331"/>
            <ac:picMk id="6" creationId="{5DC4386E-7ADC-423F-8639-D9D335773B7C}"/>
          </ac:picMkLst>
        </pc:picChg>
        <pc:picChg chg="add del">
          <ac:chgData name="MFindlay (Mathew)" userId="S::mathew.findlay@water.co.nz::91ee9f01-6862-454f-bbff-1de0a3b4f83c" providerId="AD" clId="Web-{2E87BB5F-036C-49B3-AD1E-19DAA94E5753}" dt="2020-07-20T19:57:49.367" v="1055"/>
          <ac:picMkLst>
            <pc:docMk/>
            <pc:sldMk cId="3815927821" sldId="331"/>
            <ac:picMk id="16" creationId="{96A76B20-BFF7-4045-BA43-056142EDFCF4}"/>
          </ac:picMkLst>
        </pc:picChg>
        <pc:cxnChg chg="add mod">
          <ac:chgData name="MFindlay (Mathew)" userId="S::mathew.findlay@water.co.nz::91ee9f01-6862-454f-bbff-1de0a3b4f83c" providerId="AD" clId="Web-{2E87BB5F-036C-49B3-AD1E-19DAA94E5753}" dt="2020-07-20T19:58:23.835" v="1059" actId="1076"/>
          <ac:cxnSpMkLst>
            <pc:docMk/>
            <pc:sldMk cId="3815927821" sldId="331"/>
            <ac:cxnSpMk id="17" creationId="{0255512F-196E-4234-9955-B2DCBB96CFC5}"/>
          </ac:cxnSpMkLst>
        </pc:cxnChg>
        <pc:cxnChg chg="mod">
          <ac:chgData name="MFindlay (Mathew)" userId="S::mathew.findlay@water.co.nz::91ee9f01-6862-454f-bbff-1de0a3b4f83c" providerId="AD" clId="Web-{2E87BB5F-036C-49B3-AD1E-19DAA94E5753}" dt="2020-07-20T19:59:23.116" v="1065" actId="14100"/>
          <ac:cxnSpMkLst>
            <pc:docMk/>
            <pc:sldMk cId="3815927821" sldId="331"/>
            <ac:cxnSpMk id="20" creationId="{05C4B661-5C7A-4BF4-93BA-7A1EEDF98EF7}"/>
          </ac:cxnSpMkLst>
        </pc:cxnChg>
        <pc:cxnChg chg="mod">
          <ac:chgData name="MFindlay (Mathew)" userId="S::mathew.findlay@water.co.nz::91ee9f01-6862-454f-bbff-1de0a3b4f83c" providerId="AD" clId="Web-{2E87BB5F-036C-49B3-AD1E-19DAA94E5753}" dt="2020-07-20T19:56:46.633" v="1020" actId="14100"/>
          <ac:cxnSpMkLst>
            <pc:docMk/>
            <pc:sldMk cId="3815927821" sldId="331"/>
            <ac:cxnSpMk id="22" creationId="{CB559936-D06A-4DF9-8821-5A7A54085EF8}"/>
          </ac:cxnSpMkLst>
        </pc:cxnChg>
      </pc:sldChg>
    </pc:docChg>
  </pc:docChgLst>
  <pc:docChgLst>
    <pc:chgData name="DWard (David)" userId="S::david.ward@water.co.nz::4f418341-23f0-4a52-a727-6abf7a7ca7fc" providerId="AD" clId="Web-{5B2B8FC6-5BCB-4CD8-B441-2B0CD4F21EC9}"/>
    <pc:docChg chg="modSld">
      <pc:chgData name="DWard (David)" userId="S::david.ward@water.co.nz::4f418341-23f0-4a52-a727-6abf7a7ca7fc" providerId="AD" clId="Web-{5B2B8FC6-5BCB-4CD8-B441-2B0CD4F21EC9}" dt="2020-04-07T05:07:21.727" v="80"/>
      <pc:docMkLst>
        <pc:docMk/>
      </pc:docMkLst>
      <pc:sldChg chg="modNotes">
        <pc:chgData name="DWard (David)" userId="S::david.ward@water.co.nz::4f418341-23f0-4a52-a727-6abf7a7ca7fc" providerId="AD" clId="Web-{5B2B8FC6-5BCB-4CD8-B441-2B0CD4F21EC9}" dt="2020-04-07T05:05:11.617" v="0"/>
        <pc:sldMkLst>
          <pc:docMk/>
          <pc:sldMk cId="511004411" sldId="257"/>
        </pc:sldMkLst>
      </pc:sldChg>
      <pc:sldChg chg="modNotes">
        <pc:chgData name="DWard (David)" userId="S::david.ward@water.co.nz::4f418341-23f0-4a52-a727-6abf7a7ca7fc" providerId="AD" clId="Web-{5B2B8FC6-5BCB-4CD8-B441-2B0CD4F21EC9}" dt="2020-04-07T05:07:07.930" v="73"/>
        <pc:sldMkLst>
          <pc:docMk/>
          <pc:sldMk cId="390454108" sldId="273"/>
        </pc:sldMkLst>
      </pc:sldChg>
      <pc:sldChg chg="modNotes">
        <pc:chgData name="DWard (David)" userId="S::david.ward@water.co.nz::4f418341-23f0-4a52-a727-6abf7a7ca7fc" providerId="AD" clId="Web-{5B2B8FC6-5BCB-4CD8-B441-2B0CD4F21EC9}" dt="2020-04-07T05:07:17.258" v="79"/>
        <pc:sldMkLst>
          <pc:docMk/>
          <pc:sldMk cId="390454108" sldId="275"/>
        </pc:sldMkLst>
      </pc:sldChg>
      <pc:sldChg chg="modNotes">
        <pc:chgData name="DWard (David)" userId="S::david.ward@water.co.nz::4f418341-23f0-4a52-a727-6abf7a7ca7fc" providerId="AD" clId="Web-{5B2B8FC6-5BCB-4CD8-B441-2B0CD4F21EC9}" dt="2020-04-07T05:07:21.727" v="80"/>
        <pc:sldMkLst>
          <pc:docMk/>
          <pc:sldMk cId="390454108" sldId="276"/>
        </pc:sldMkLst>
      </pc:sldChg>
      <pc:sldChg chg="modNotes">
        <pc:chgData name="DWard (David)" userId="S::david.ward@water.co.nz::4f418341-23f0-4a52-a727-6abf7a7ca7fc" providerId="AD" clId="Web-{5B2B8FC6-5BCB-4CD8-B441-2B0CD4F21EC9}" dt="2020-04-07T05:07:11.180" v="74"/>
        <pc:sldMkLst>
          <pc:docMk/>
          <pc:sldMk cId="2450650082" sldId="281"/>
        </pc:sldMkLst>
      </pc:sldChg>
      <pc:sldChg chg="modNotes">
        <pc:chgData name="DWard (David)" userId="S::david.ward@water.co.nz::4f418341-23f0-4a52-a727-6abf7a7ca7fc" providerId="AD" clId="Web-{5B2B8FC6-5BCB-4CD8-B441-2B0CD4F21EC9}" dt="2020-04-07T05:06:52.070" v="67"/>
        <pc:sldMkLst>
          <pc:docMk/>
          <pc:sldMk cId="463799193" sldId="289"/>
        </pc:sldMkLst>
      </pc:sldChg>
      <pc:sldChg chg="modNotes">
        <pc:chgData name="DWard (David)" userId="S::david.ward@water.co.nz::4f418341-23f0-4a52-a727-6abf7a7ca7fc" providerId="AD" clId="Web-{5B2B8FC6-5BCB-4CD8-B441-2B0CD4F21EC9}" dt="2020-04-07T05:06:59.260" v="71"/>
        <pc:sldMkLst>
          <pc:docMk/>
          <pc:sldMk cId="321945769" sldId="292"/>
        </pc:sldMkLst>
      </pc:sldChg>
      <pc:sldChg chg="modNotes">
        <pc:chgData name="DWard (David)" userId="S::david.ward@water.co.nz::4f418341-23f0-4a52-a727-6abf7a7ca7fc" providerId="AD" clId="Web-{5B2B8FC6-5BCB-4CD8-B441-2B0CD4F21EC9}" dt="2020-04-07T05:05:28.867" v="1"/>
        <pc:sldMkLst>
          <pc:docMk/>
          <pc:sldMk cId="1613859488" sldId="293"/>
        </pc:sldMkLst>
      </pc:sldChg>
      <pc:sldChg chg="modSp modNotes">
        <pc:chgData name="DWard (David)" userId="S::david.ward@water.co.nz::4f418341-23f0-4a52-a727-6abf7a7ca7fc" providerId="AD" clId="Web-{5B2B8FC6-5BCB-4CD8-B441-2B0CD4F21EC9}" dt="2020-04-07T05:06:10.914" v="52" actId="20577"/>
        <pc:sldMkLst>
          <pc:docMk/>
          <pc:sldMk cId="1516851482" sldId="295"/>
        </pc:sldMkLst>
        <pc:spChg chg="mod">
          <ac:chgData name="DWard (David)" userId="S::david.ward@water.co.nz::4f418341-23f0-4a52-a727-6abf7a7ca7fc" providerId="AD" clId="Web-{5B2B8FC6-5BCB-4CD8-B441-2B0CD4F21EC9}" dt="2020-04-07T05:06:10.914" v="52" actId="20577"/>
          <ac:spMkLst>
            <pc:docMk/>
            <pc:sldMk cId="1516851482" sldId="295"/>
            <ac:spMk id="5" creationId="{4FEDADCA-5583-4949-A540-D271D86D3A9E}"/>
          </ac:spMkLst>
        </pc:spChg>
      </pc:sldChg>
      <pc:sldChg chg="modNotes">
        <pc:chgData name="DWard (David)" userId="S::david.ward@water.co.nz::4f418341-23f0-4a52-a727-6abf7a7ca7fc" providerId="AD" clId="Web-{5B2B8FC6-5BCB-4CD8-B441-2B0CD4F21EC9}" dt="2020-04-07T05:06:17.226" v="58"/>
        <pc:sldMkLst>
          <pc:docMk/>
          <pc:sldMk cId="3151051835" sldId="299"/>
        </pc:sldMkLst>
      </pc:sldChg>
      <pc:sldChg chg="modNotes">
        <pc:chgData name="DWard (David)" userId="S::david.ward@water.co.nz::4f418341-23f0-4a52-a727-6abf7a7ca7fc" providerId="AD" clId="Web-{5B2B8FC6-5BCB-4CD8-B441-2B0CD4F21EC9}" dt="2020-04-07T05:06:23.836" v="61"/>
        <pc:sldMkLst>
          <pc:docMk/>
          <pc:sldMk cId="1843821959" sldId="300"/>
        </pc:sldMkLst>
      </pc:sldChg>
      <pc:sldChg chg="modNotes">
        <pc:chgData name="DWard (David)" userId="S::david.ward@water.co.nz::4f418341-23f0-4a52-a727-6abf7a7ca7fc" providerId="AD" clId="Web-{5B2B8FC6-5BCB-4CD8-B441-2B0CD4F21EC9}" dt="2020-04-07T05:06:44.117" v="63"/>
        <pc:sldMkLst>
          <pc:docMk/>
          <pc:sldMk cId="4167322336" sldId="301"/>
        </pc:sldMkLst>
      </pc:sldChg>
    </pc:docChg>
  </pc:docChgLst>
  <pc:docChgLst>
    <pc:chgData name="AMogridge (Anna)" userId="S::anna.mogridge@water.co.nz::a560034b-6577-4efb-be21-50666b585eb0" providerId="AD" clId="Web-{DB858961-2E76-4ADA-9176-668B3302B61F}"/>
    <pc:docChg chg="addSld modSld">
      <pc:chgData name="AMogridge (Anna)" userId="S::anna.mogridge@water.co.nz::a560034b-6577-4efb-be21-50666b585eb0" providerId="AD" clId="Web-{DB858961-2E76-4ADA-9176-668B3302B61F}" dt="2020-03-24T03:28:26.947" v="48"/>
      <pc:docMkLst>
        <pc:docMk/>
      </pc:docMkLst>
      <pc:sldChg chg="modSp">
        <pc:chgData name="AMogridge (Anna)" userId="S::anna.mogridge@water.co.nz::a560034b-6577-4efb-be21-50666b585eb0" providerId="AD" clId="Web-{DB858961-2E76-4ADA-9176-668B3302B61F}" dt="2020-03-24T03:28:11.868" v="47" actId="20577"/>
        <pc:sldMkLst>
          <pc:docMk/>
          <pc:sldMk cId="511004411" sldId="257"/>
        </pc:sldMkLst>
        <pc:spChg chg="mod">
          <ac:chgData name="AMogridge (Anna)" userId="S::anna.mogridge@water.co.nz::a560034b-6577-4efb-be21-50666b585eb0" providerId="AD" clId="Web-{DB858961-2E76-4ADA-9176-668B3302B61F}" dt="2020-03-24T03:28:00.805" v="35" actId="20577"/>
          <ac:spMkLst>
            <pc:docMk/>
            <pc:sldMk cId="511004411" sldId="257"/>
            <ac:spMk id="2" creationId="{00000000-0000-0000-0000-000000000000}"/>
          </ac:spMkLst>
        </pc:spChg>
        <pc:spChg chg="mod">
          <ac:chgData name="AMogridge (Anna)" userId="S::anna.mogridge@water.co.nz::a560034b-6577-4efb-be21-50666b585eb0" providerId="AD" clId="Web-{DB858961-2E76-4ADA-9176-668B3302B61F}" dt="2020-03-24T03:28:11.868" v="47" actId="20577"/>
          <ac:spMkLst>
            <pc:docMk/>
            <pc:sldMk cId="511004411" sldId="257"/>
            <ac:spMk id="3" creationId="{00000000-0000-0000-0000-000000000000}"/>
          </ac:spMkLst>
        </pc:spChg>
      </pc:sldChg>
      <pc:sldChg chg="new">
        <pc:chgData name="AMogridge (Anna)" userId="S::anna.mogridge@water.co.nz::a560034b-6577-4efb-be21-50666b585eb0" providerId="AD" clId="Web-{DB858961-2E76-4ADA-9176-668B3302B61F}" dt="2020-03-24T03:28:26.947" v="48"/>
        <pc:sldMkLst>
          <pc:docMk/>
          <pc:sldMk cId="3682672600" sldId="258"/>
        </pc:sldMkLst>
      </pc:sldChg>
    </pc:docChg>
  </pc:docChgLst>
  <pc:docChgLst>
    <pc:chgData name="SBotha (Sonja)" userId="S::sonja.botha@water.co.nz::4791b206-24f8-42fb-beb7-3642eeb648dc" providerId="AD" clId="Web-{40631F3C-41F7-49BB-9209-F94C50A74279}"/>
    <pc:docChg chg="addSld modSld sldOrd">
      <pc:chgData name="SBotha (Sonja)" userId="S::sonja.botha@water.co.nz::4791b206-24f8-42fb-beb7-3642eeb648dc" providerId="AD" clId="Web-{40631F3C-41F7-49BB-9209-F94C50A74279}" dt="2020-03-25T20:33:09.073" v="206"/>
      <pc:docMkLst>
        <pc:docMk/>
      </pc:docMkLst>
      <pc:sldChg chg="modSp">
        <pc:chgData name="SBotha (Sonja)" userId="S::sonja.botha@water.co.nz::4791b206-24f8-42fb-beb7-3642eeb648dc" providerId="AD" clId="Web-{40631F3C-41F7-49BB-9209-F94C50A74279}" dt="2020-03-25T20:18:45.649" v="0" actId="20577"/>
        <pc:sldMkLst>
          <pc:docMk/>
          <pc:sldMk cId="2279171298" sldId="264"/>
        </pc:sldMkLst>
        <pc:spChg chg="mod">
          <ac:chgData name="SBotha (Sonja)" userId="S::sonja.botha@water.co.nz::4791b206-24f8-42fb-beb7-3642eeb648dc" providerId="AD" clId="Web-{40631F3C-41F7-49BB-9209-F94C50A74279}" dt="2020-03-25T20:18:45.649" v="0" actId="20577"/>
          <ac:spMkLst>
            <pc:docMk/>
            <pc:sldMk cId="2279171298" sldId="264"/>
            <ac:spMk id="3" creationId="{C0BB8940-8C3B-484A-9B04-FB24238F87EC}"/>
          </ac:spMkLst>
        </pc:spChg>
      </pc:sldChg>
      <pc:sldChg chg="modSp">
        <pc:chgData name="SBotha (Sonja)" userId="S::sonja.botha@water.co.nz::4791b206-24f8-42fb-beb7-3642eeb648dc" providerId="AD" clId="Web-{40631F3C-41F7-49BB-9209-F94C50A74279}" dt="2020-03-25T20:18:53.618" v="7" actId="20577"/>
        <pc:sldMkLst>
          <pc:docMk/>
          <pc:sldMk cId="1435650893" sldId="265"/>
        </pc:sldMkLst>
        <pc:spChg chg="mod">
          <ac:chgData name="SBotha (Sonja)" userId="S::sonja.botha@water.co.nz::4791b206-24f8-42fb-beb7-3642eeb648dc" providerId="AD" clId="Web-{40631F3C-41F7-49BB-9209-F94C50A74279}" dt="2020-03-25T20:18:53.618" v="7" actId="20577"/>
          <ac:spMkLst>
            <pc:docMk/>
            <pc:sldMk cId="1435650893" sldId="265"/>
            <ac:spMk id="2" creationId="{970CAF13-D2E8-4353-94A3-7C51FAE193FE}"/>
          </ac:spMkLst>
        </pc:spChg>
      </pc:sldChg>
      <pc:sldChg chg="addSp modSp ord">
        <pc:chgData name="SBotha (Sonja)" userId="S::sonja.botha@water.co.nz::4791b206-24f8-42fb-beb7-3642eeb648dc" providerId="AD" clId="Web-{40631F3C-41F7-49BB-9209-F94C50A74279}" dt="2020-03-25T20:33:09.073" v="206"/>
        <pc:sldMkLst>
          <pc:docMk/>
          <pc:sldMk cId="389049133" sldId="267"/>
        </pc:sldMkLst>
        <pc:spChg chg="add mod">
          <ac:chgData name="SBotha (Sonja)" userId="S::sonja.botha@water.co.nz::4791b206-24f8-42fb-beb7-3642eeb648dc" providerId="AD" clId="Web-{40631F3C-41F7-49BB-9209-F94C50A74279}" dt="2020-03-25T20:32:49.275" v="205" actId="1076"/>
          <ac:spMkLst>
            <pc:docMk/>
            <pc:sldMk cId="389049133" sldId="267"/>
            <ac:spMk id="2" creationId="{3A77EF42-4B3B-400C-B705-7568D21FD33D}"/>
          </ac:spMkLst>
        </pc:spChg>
        <pc:spChg chg="mod">
          <ac:chgData name="SBotha (Sonja)" userId="S::sonja.botha@water.co.nz::4791b206-24f8-42fb-beb7-3642eeb648dc" providerId="AD" clId="Web-{40631F3C-41F7-49BB-9209-F94C50A74279}" dt="2020-03-25T20:19:23.556" v="45" actId="20577"/>
          <ac:spMkLst>
            <pc:docMk/>
            <pc:sldMk cId="389049133" sldId="267"/>
            <ac:spMk id="6" creationId="{2EEED822-E056-4662-9446-2647D6A33677}"/>
          </ac:spMkLst>
        </pc:spChg>
        <pc:spChg chg="mod">
          <ac:chgData name="SBotha (Sonja)" userId="S::sonja.botha@water.co.nz::4791b206-24f8-42fb-beb7-3642eeb648dc" providerId="AD" clId="Web-{40631F3C-41F7-49BB-9209-F94C50A74279}" dt="2020-03-25T20:21:21.464" v="62" actId="14100"/>
          <ac:spMkLst>
            <pc:docMk/>
            <pc:sldMk cId="389049133" sldId="267"/>
            <ac:spMk id="33" creationId="{48B5108F-B8EE-4EE5-9D65-3353A50FE4EC}"/>
          </ac:spMkLst>
        </pc:spChg>
        <pc:grpChg chg="mod">
          <ac:chgData name="SBotha (Sonja)" userId="S::sonja.botha@water.co.nz::4791b206-24f8-42fb-beb7-3642eeb648dc" providerId="AD" clId="Web-{40631F3C-41F7-49BB-9209-F94C50A74279}" dt="2020-03-25T20:19:34.306" v="49" actId="14100"/>
          <ac:grpSpMkLst>
            <pc:docMk/>
            <pc:sldMk cId="389049133" sldId="267"/>
            <ac:grpSpMk id="8" creationId="{000B61C6-C300-4E7F-B2AA-8528967622E8}"/>
          </ac:grpSpMkLst>
        </pc:grpChg>
        <pc:picChg chg="mod">
          <ac:chgData name="SBotha (Sonja)" userId="S::sonja.botha@water.co.nz::4791b206-24f8-42fb-beb7-3642eeb648dc" providerId="AD" clId="Web-{40631F3C-41F7-49BB-9209-F94C50A74279}" dt="2020-03-25T20:19:58.150" v="53" actId="14100"/>
          <ac:picMkLst>
            <pc:docMk/>
            <pc:sldMk cId="389049133" sldId="267"/>
            <ac:picMk id="5" creationId="{EB9512B2-C7CF-4599-9CBF-F2635C521DC3}"/>
          </ac:picMkLst>
        </pc:picChg>
        <pc:picChg chg="mod">
          <ac:chgData name="SBotha (Sonja)" userId="S::sonja.botha@water.co.nz::4791b206-24f8-42fb-beb7-3642eeb648dc" providerId="AD" clId="Web-{40631F3C-41F7-49BB-9209-F94C50A74279}" dt="2020-03-25T20:20:06.869" v="54" actId="1076"/>
          <ac:picMkLst>
            <pc:docMk/>
            <pc:sldMk cId="389049133" sldId="267"/>
            <ac:picMk id="7" creationId="{BA776A14-DEB7-4CA1-BA75-FF492A1FABE5}"/>
          </ac:picMkLst>
        </pc:picChg>
        <pc:picChg chg="mod">
          <ac:chgData name="SBotha (Sonja)" userId="S::sonja.botha@water.co.nz::4791b206-24f8-42fb-beb7-3642eeb648dc" providerId="AD" clId="Web-{40631F3C-41F7-49BB-9209-F94C50A74279}" dt="2020-03-25T20:20:12.369" v="55" actId="1076"/>
          <ac:picMkLst>
            <pc:docMk/>
            <pc:sldMk cId="389049133" sldId="267"/>
            <ac:picMk id="9" creationId="{9F200D0D-F4B0-4273-9E00-FF364FC1550A}"/>
          </ac:picMkLst>
        </pc:picChg>
      </pc:sldChg>
      <pc:sldChg chg="addSp modSp new mod modClrScheme chgLayout">
        <pc:chgData name="SBotha (Sonja)" userId="S::sonja.botha@water.co.nz::4791b206-24f8-42fb-beb7-3642eeb648dc" providerId="AD" clId="Web-{40631F3C-41F7-49BB-9209-F94C50A74279}" dt="2020-03-25T20:30:19.566" v="200" actId="14100"/>
        <pc:sldMkLst>
          <pc:docMk/>
          <pc:sldMk cId="757195495" sldId="280"/>
        </pc:sldMkLst>
        <pc:spChg chg="mod">
          <ac:chgData name="SBotha (Sonja)" userId="S::sonja.botha@water.co.nz::4791b206-24f8-42fb-beb7-3642eeb648dc" providerId="AD" clId="Web-{40631F3C-41F7-49BB-9209-F94C50A74279}" dt="2020-03-25T20:30:06.019" v="196" actId="20577"/>
          <ac:spMkLst>
            <pc:docMk/>
            <pc:sldMk cId="757195495" sldId="280"/>
            <ac:spMk id="2" creationId="{38F1FAD8-C024-40E0-996E-73DEE38DA0DD}"/>
          </ac:spMkLst>
        </pc:spChg>
        <pc:spChg chg="add mod">
          <ac:chgData name="SBotha (Sonja)" userId="S::sonja.botha@water.co.nz::4791b206-24f8-42fb-beb7-3642eeb648dc" providerId="AD" clId="Web-{40631F3C-41F7-49BB-9209-F94C50A74279}" dt="2020-03-25T20:30:14.019" v="198" actId="14100"/>
          <ac:spMkLst>
            <pc:docMk/>
            <pc:sldMk cId="757195495" sldId="280"/>
            <ac:spMk id="3" creationId="{D3C35DF2-9334-4A06-BDF5-DF39DB39F460}"/>
          </ac:spMkLst>
        </pc:spChg>
        <pc:picChg chg="add mod modCrop">
          <ac:chgData name="SBotha (Sonja)" userId="S::sonja.botha@water.co.nz::4791b206-24f8-42fb-beb7-3642eeb648dc" providerId="AD" clId="Web-{40631F3C-41F7-49BB-9209-F94C50A74279}" dt="2020-03-25T20:30:19.566" v="200" actId="14100"/>
          <ac:picMkLst>
            <pc:docMk/>
            <pc:sldMk cId="757195495" sldId="280"/>
            <ac:picMk id="4" creationId="{87620D57-B16D-4220-BCB9-B92937778A11}"/>
          </ac:picMkLst>
        </pc:picChg>
      </pc:sldChg>
    </pc:docChg>
  </pc:docChgLst>
  <pc:docChgLst>
    <pc:chgData name="MFindlay (Mathew)" userId="S::mathew.findlay@water.co.nz::91ee9f01-6862-454f-bbff-1de0a3b4f83c" providerId="AD" clId="Web-{02AD583E-00C5-46EE-A565-40DB131DB684}"/>
    <pc:docChg chg="modSld">
      <pc:chgData name="MFindlay (Mathew)" userId="S::mathew.findlay@water.co.nz::91ee9f01-6862-454f-bbff-1de0a3b4f83c" providerId="AD" clId="Web-{02AD583E-00C5-46EE-A565-40DB131DB684}" dt="2020-07-19T19:00:51.893" v="12" actId="20577"/>
      <pc:docMkLst>
        <pc:docMk/>
      </pc:docMkLst>
      <pc:sldChg chg="modSp">
        <pc:chgData name="MFindlay (Mathew)" userId="S::mathew.findlay@water.co.nz::91ee9f01-6862-454f-bbff-1de0a3b4f83c" providerId="AD" clId="Web-{02AD583E-00C5-46EE-A565-40DB131DB684}" dt="2020-07-19T19:00:48.940" v="10" actId="20577"/>
        <pc:sldMkLst>
          <pc:docMk/>
          <pc:sldMk cId="2467277379" sldId="267"/>
        </pc:sldMkLst>
        <pc:spChg chg="mod">
          <ac:chgData name="MFindlay (Mathew)" userId="S::mathew.findlay@water.co.nz::91ee9f01-6862-454f-bbff-1de0a3b4f83c" providerId="AD" clId="Web-{02AD583E-00C5-46EE-A565-40DB131DB684}" dt="2020-07-19T19:00:48.940" v="10" actId="20577"/>
          <ac:spMkLst>
            <pc:docMk/>
            <pc:sldMk cId="2467277379" sldId="267"/>
            <ac:spMk id="7" creationId="{CA931587-5C94-4BFC-94EA-0A6CB3E63FE9}"/>
          </ac:spMkLst>
        </pc:spChg>
      </pc:sldChg>
    </pc:docChg>
  </pc:docChgLst>
  <pc:docChgLst>
    <pc:chgData name="RBurchell (Rob)" userId="S::rob.burchell2@water.co.nz::537d27f1-a4cc-4832-853b-5effb39893d1" providerId="AD" clId="Web-{8DCFBB63-B747-4684-9223-4C057524C0C9}"/>
    <pc:docChg chg="modSld">
      <pc:chgData name="RBurchell (Rob)" userId="S::rob.burchell2@water.co.nz::537d27f1-a4cc-4832-853b-5effb39893d1" providerId="AD" clId="Web-{8DCFBB63-B747-4684-9223-4C057524C0C9}" dt="2020-04-05T22:44:20.126" v="1" actId="1076"/>
      <pc:docMkLst>
        <pc:docMk/>
      </pc:docMkLst>
      <pc:sldChg chg="addSp modSp">
        <pc:chgData name="RBurchell (Rob)" userId="S::rob.burchell2@water.co.nz::537d27f1-a4cc-4832-853b-5effb39893d1" providerId="AD" clId="Web-{8DCFBB63-B747-4684-9223-4C057524C0C9}" dt="2020-04-05T22:44:20.126" v="1" actId="1076"/>
        <pc:sldMkLst>
          <pc:docMk/>
          <pc:sldMk cId="2181927655" sldId="287"/>
        </pc:sldMkLst>
        <pc:picChg chg="add mod">
          <ac:chgData name="RBurchell (Rob)" userId="S::rob.burchell2@water.co.nz::537d27f1-a4cc-4832-853b-5effb39893d1" providerId="AD" clId="Web-{8DCFBB63-B747-4684-9223-4C057524C0C9}" dt="2020-04-05T22:44:20.126" v="1" actId="1076"/>
          <ac:picMkLst>
            <pc:docMk/>
            <pc:sldMk cId="2181927655" sldId="287"/>
            <ac:picMk id="4" creationId="{21029E24-A2A4-46BB-8356-96AA9878B394}"/>
          </ac:picMkLst>
        </pc:picChg>
      </pc:sldChg>
    </pc:docChg>
  </pc:docChgLst>
  <pc:docChgLst>
    <pc:chgData name="AMogridge (Anna)" userId="S::anna.mogridge@water.co.nz::a560034b-6577-4efb-be21-50666b585eb0" providerId="AD" clId="Web-{0A668D5A-F638-4776-A490-D9600B424E21}"/>
    <pc:docChg chg="delSld modSld">
      <pc:chgData name="AMogridge (Anna)" userId="S::anna.mogridge@water.co.nz::a560034b-6577-4efb-be21-50666b585eb0" providerId="AD" clId="Web-{0A668D5A-F638-4776-A490-D9600B424E21}" dt="2020-04-08T05:15:01.470" v="23"/>
      <pc:docMkLst>
        <pc:docMk/>
      </pc:docMkLst>
      <pc:sldChg chg="modNotes">
        <pc:chgData name="AMogridge (Anna)" userId="S::anna.mogridge@water.co.nz::a560034b-6577-4efb-be21-50666b585eb0" providerId="AD" clId="Web-{0A668D5A-F638-4776-A490-D9600B424E21}" dt="2020-04-08T05:13:56.845" v="0"/>
        <pc:sldMkLst>
          <pc:docMk/>
          <pc:sldMk cId="511004411" sldId="257"/>
        </pc:sldMkLst>
      </pc:sldChg>
      <pc:sldChg chg="delSp">
        <pc:chgData name="AMogridge (Anna)" userId="S::anna.mogridge@water.co.nz::a560034b-6577-4efb-be21-50666b585eb0" providerId="AD" clId="Web-{0A668D5A-F638-4776-A490-D9600B424E21}" dt="2020-04-08T05:14:23.970" v="8"/>
        <pc:sldMkLst>
          <pc:docMk/>
          <pc:sldMk cId="1560905498" sldId="269"/>
        </pc:sldMkLst>
        <pc:spChg chg="del">
          <ac:chgData name="AMogridge (Anna)" userId="S::anna.mogridge@water.co.nz::a560034b-6577-4efb-be21-50666b585eb0" providerId="AD" clId="Web-{0A668D5A-F638-4776-A490-D9600B424E21}" dt="2020-04-08T05:14:23.970" v="8"/>
          <ac:spMkLst>
            <pc:docMk/>
            <pc:sldMk cId="1560905498" sldId="269"/>
            <ac:spMk id="6" creationId="{D45DCD51-2DA6-48B7-AB6E-57A93789E40A}"/>
          </ac:spMkLst>
        </pc:spChg>
      </pc:sldChg>
      <pc:sldChg chg="delSp">
        <pc:chgData name="AMogridge (Anna)" userId="S::anna.mogridge@water.co.nz::a560034b-6577-4efb-be21-50666b585eb0" providerId="AD" clId="Web-{0A668D5A-F638-4776-A490-D9600B424E21}" dt="2020-04-08T05:14:26.063" v="9"/>
        <pc:sldMkLst>
          <pc:docMk/>
          <pc:sldMk cId="2400246150" sldId="270"/>
        </pc:sldMkLst>
        <pc:spChg chg="del">
          <ac:chgData name="AMogridge (Anna)" userId="S::anna.mogridge@water.co.nz::a560034b-6577-4efb-be21-50666b585eb0" providerId="AD" clId="Web-{0A668D5A-F638-4776-A490-D9600B424E21}" dt="2020-04-08T05:14:26.063" v="9"/>
          <ac:spMkLst>
            <pc:docMk/>
            <pc:sldMk cId="2400246150" sldId="270"/>
            <ac:spMk id="4" creationId="{5A1E419D-6581-48A1-AD08-5055F9D7AFAA}"/>
          </ac:spMkLst>
        </pc:spChg>
      </pc:sldChg>
      <pc:sldChg chg="delSp">
        <pc:chgData name="AMogridge (Anna)" userId="S::anna.mogridge@water.co.nz::a560034b-6577-4efb-be21-50666b585eb0" providerId="AD" clId="Web-{0A668D5A-F638-4776-A490-D9600B424E21}" dt="2020-04-08T05:14:51.610" v="19"/>
        <pc:sldMkLst>
          <pc:docMk/>
          <pc:sldMk cId="390454108" sldId="273"/>
        </pc:sldMkLst>
        <pc:spChg chg="del">
          <ac:chgData name="AMogridge (Anna)" userId="S::anna.mogridge@water.co.nz::a560034b-6577-4efb-be21-50666b585eb0" providerId="AD" clId="Web-{0A668D5A-F638-4776-A490-D9600B424E21}" dt="2020-04-08T05:14:51.610" v="19"/>
          <ac:spMkLst>
            <pc:docMk/>
            <pc:sldMk cId="390454108" sldId="273"/>
            <ac:spMk id="3" creationId="{7A41D445-FC1A-4C65-80FA-ECDA7EBE0B95}"/>
          </ac:spMkLst>
        </pc:spChg>
      </pc:sldChg>
      <pc:sldChg chg="delSp">
        <pc:chgData name="AMogridge (Anna)" userId="S::anna.mogridge@water.co.nz::a560034b-6577-4efb-be21-50666b585eb0" providerId="AD" clId="Web-{0A668D5A-F638-4776-A490-D9600B424E21}" dt="2020-04-08T05:14:56.751" v="21"/>
        <pc:sldMkLst>
          <pc:docMk/>
          <pc:sldMk cId="390454108" sldId="275"/>
        </pc:sldMkLst>
        <pc:spChg chg="del">
          <ac:chgData name="AMogridge (Anna)" userId="S::anna.mogridge@water.co.nz::a560034b-6577-4efb-be21-50666b585eb0" providerId="AD" clId="Web-{0A668D5A-F638-4776-A490-D9600B424E21}" dt="2020-04-08T05:14:56.751" v="21"/>
          <ac:spMkLst>
            <pc:docMk/>
            <pc:sldMk cId="390454108" sldId="275"/>
            <ac:spMk id="7" creationId="{73DCA681-325C-49F1-811B-FA597E25C274}"/>
          </ac:spMkLst>
        </pc:spChg>
      </pc:sldChg>
      <pc:sldChg chg="delSp">
        <pc:chgData name="AMogridge (Anna)" userId="S::anna.mogridge@water.co.nz::a560034b-6577-4efb-be21-50666b585eb0" providerId="AD" clId="Web-{0A668D5A-F638-4776-A490-D9600B424E21}" dt="2020-04-08T05:14:58.751" v="22"/>
        <pc:sldMkLst>
          <pc:docMk/>
          <pc:sldMk cId="390454108" sldId="276"/>
        </pc:sldMkLst>
        <pc:spChg chg="del">
          <ac:chgData name="AMogridge (Anna)" userId="S::anna.mogridge@water.co.nz::a560034b-6577-4efb-be21-50666b585eb0" providerId="AD" clId="Web-{0A668D5A-F638-4776-A490-D9600B424E21}" dt="2020-04-08T05:14:58.751" v="22"/>
          <ac:spMkLst>
            <pc:docMk/>
            <pc:sldMk cId="390454108" sldId="276"/>
            <ac:spMk id="7" creationId="{8E5F53F8-E638-423E-847B-482AC0703991}"/>
          </ac:spMkLst>
        </pc:spChg>
      </pc:sldChg>
      <pc:sldChg chg="delSp">
        <pc:chgData name="AMogridge (Anna)" userId="S::anna.mogridge@water.co.nz::a560034b-6577-4efb-be21-50666b585eb0" providerId="AD" clId="Web-{0A668D5A-F638-4776-A490-D9600B424E21}" dt="2020-04-08T05:14:45.001" v="16"/>
        <pc:sldMkLst>
          <pc:docMk/>
          <pc:sldMk cId="4031989196" sldId="280"/>
        </pc:sldMkLst>
        <pc:spChg chg="del">
          <ac:chgData name="AMogridge (Anna)" userId="S::anna.mogridge@water.co.nz::a560034b-6577-4efb-be21-50666b585eb0" providerId="AD" clId="Web-{0A668D5A-F638-4776-A490-D9600B424E21}" dt="2020-04-08T05:14:45.001" v="16"/>
          <ac:spMkLst>
            <pc:docMk/>
            <pc:sldMk cId="4031989196" sldId="280"/>
            <ac:spMk id="4" creationId="{F51D20A1-B026-4170-8A6C-BA901AABA66D}"/>
          </ac:spMkLst>
        </pc:spChg>
      </pc:sldChg>
      <pc:sldChg chg="delSp">
        <pc:chgData name="AMogridge (Anna)" userId="S::anna.mogridge@water.co.nz::a560034b-6577-4efb-be21-50666b585eb0" providerId="AD" clId="Web-{0A668D5A-F638-4776-A490-D9600B424E21}" dt="2020-04-08T05:14:54.923" v="20"/>
        <pc:sldMkLst>
          <pc:docMk/>
          <pc:sldMk cId="2450650082" sldId="281"/>
        </pc:sldMkLst>
        <pc:spChg chg="del">
          <ac:chgData name="AMogridge (Anna)" userId="S::anna.mogridge@water.co.nz::a560034b-6577-4efb-be21-50666b585eb0" providerId="AD" clId="Web-{0A668D5A-F638-4776-A490-D9600B424E21}" dt="2020-04-08T05:14:54.923" v="20"/>
          <ac:spMkLst>
            <pc:docMk/>
            <pc:sldMk cId="2450650082" sldId="281"/>
            <ac:spMk id="4" creationId="{199241E0-70A8-47EA-8FD9-8D9E0EE02FBD}"/>
          </ac:spMkLst>
        </pc:spChg>
      </pc:sldChg>
      <pc:sldChg chg="delSp">
        <pc:chgData name="AMogridge (Anna)" userId="S::anna.mogridge@water.co.nz::a560034b-6577-4efb-be21-50666b585eb0" providerId="AD" clId="Web-{0A668D5A-F638-4776-A490-D9600B424E21}" dt="2020-04-08T05:15:01.470" v="23"/>
        <pc:sldMkLst>
          <pc:docMk/>
          <pc:sldMk cId="2925188095" sldId="284"/>
        </pc:sldMkLst>
        <pc:spChg chg="del">
          <ac:chgData name="AMogridge (Anna)" userId="S::anna.mogridge@water.co.nz::a560034b-6577-4efb-be21-50666b585eb0" providerId="AD" clId="Web-{0A668D5A-F638-4776-A490-D9600B424E21}" dt="2020-04-08T05:15:01.470" v="23"/>
          <ac:spMkLst>
            <pc:docMk/>
            <pc:sldMk cId="2925188095" sldId="284"/>
            <ac:spMk id="3" creationId="{131957AD-5BF5-4385-A807-CA0D8FD02179}"/>
          </ac:spMkLst>
        </pc:spChg>
      </pc:sldChg>
      <pc:sldChg chg="delSp">
        <pc:chgData name="AMogridge (Anna)" userId="S::anna.mogridge@water.co.nz::a560034b-6577-4efb-be21-50666b585eb0" providerId="AD" clId="Web-{0A668D5A-F638-4776-A490-D9600B424E21}" dt="2020-04-08T05:14:28.985" v="10"/>
        <pc:sldMkLst>
          <pc:docMk/>
          <pc:sldMk cId="1071419326" sldId="285"/>
        </pc:sldMkLst>
        <pc:spChg chg="del">
          <ac:chgData name="AMogridge (Anna)" userId="S::anna.mogridge@water.co.nz::a560034b-6577-4efb-be21-50666b585eb0" providerId="AD" clId="Web-{0A668D5A-F638-4776-A490-D9600B424E21}" dt="2020-04-08T05:14:28.985" v="10"/>
          <ac:spMkLst>
            <pc:docMk/>
            <pc:sldMk cId="1071419326" sldId="285"/>
            <ac:spMk id="16" creationId="{299E5332-9B4C-47A9-AB2D-E7B2A04677F6}"/>
          </ac:spMkLst>
        </pc:spChg>
      </pc:sldChg>
      <pc:sldChg chg="delSp">
        <pc:chgData name="AMogridge (Anna)" userId="S::anna.mogridge@water.co.nz::a560034b-6577-4efb-be21-50666b585eb0" providerId="AD" clId="Web-{0A668D5A-F638-4776-A490-D9600B424E21}" dt="2020-04-08T05:14:47.657" v="17"/>
        <pc:sldMkLst>
          <pc:docMk/>
          <pc:sldMk cId="463799193" sldId="289"/>
        </pc:sldMkLst>
        <pc:spChg chg="del">
          <ac:chgData name="AMogridge (Anna)" userId="S::anna.mogridge@water.co.nz::a560034b-6577-4efb-be21-50666b585eb0" providerId="AD" clId="Web-{0A668D5A-F638-4776-A490-D9600B424E21}" dt="2020-04-08T05:14:47.657" v="17"/>
          <ac:spMkLst>
            <pc:docMk/>
            <pc:sldMk cId="463799193" sldId="289"/>
            <ac:spMk id="3" creationId="{7F2A111B-B6A8-472A-BE84-6874805301C8}"/>
          </ac:spMkLst>
        </pc:spChg>
      </pc:sldChg>
      <pc:sldChg chg="delSp">
        <pc:chgData name="AMogridge (Anna)" userId="S::anna.mogridge@water.co.nz::a560034b-6577-4efb-be21-50666b585eb0" providerId="AD" clId="Web-{0A668D5A-F638-4776-A490-D9600B424E21}" dt="2020-04-08T05:14:49.626" v="18"/>
        <pc:sldMkLst>
          <pc:docMk/>
          <pc:sldMk cId="321945769" sldId="292"/>
        </pc:sldMkLst>
        <pc:spChg chg="del">
          <ac:chgData name="AMogridge (Anna)" userId="S::anna.mogridge@water.co.nz::a560034b-6577-4efb-be21-50666b585eb0" providerId="AD" clId="Web-{0A668D5A-F638-4776-A490-D9600B424E21}" dt="2020-04-08T05:14:49.626" v="18"/>
          <ac:spMkLst>
            <pc:docMk/>
            <pc:sldMk cId="321945769" sldId="292"/>
            <ac:spMk id="3" creationId="{A2B895D8-9161-4B1C-97EA-0387143E5CC2}"/>
          </ac:spMkLst>
        </pc:spChg>
      </pc:sldChg>
      <pc:sldChg chg="delSp">
        <pc:chgData name="AMogridge (Anna)" userId="S::anna.mogridge@water.co.nz::a560034b-6577-4efb-be21-50666b585eb0" providerId="AD" clId="Web-{0A668D5A-F638-4776-A490-D9600B424E21}" dt="2020-04-08T05:14:31.626" v="11"/>
        <pc:sldMkLst>
          <pc:docMk/>
          <pc:sldMk cId="1613859488" sldId="293"/>
        </pc:sldMkLst>
        <pc:spChg chg="del">
          <ac:chgData name="AMogridge (Anna)" userId="S::anna.mogridge@water.co.nz::a560034b-6577-4efb-be21-50666b585eb0" providerId="AD" clId="Web-{0A668D5A-F638-4776-A490-D9600B424E21}" dt="2020-04-08T05:14:31.626" v="11"/>
          <ac:spMkLst>
            <pc:docMk/>
            <pc:sldMk cId="1613859488" sldId="293"/>
            <ac:spMk id="7" creationId="{5B9F0866-1FCD-4D45-BDCA-FA1F0EBAC419}"/>
          </ac:spMkLst>
        </pc:spChg>
      </pc:sldChg>
      <pc:sldChg chg="delSp">
        <pc:chgData name="AMogridge (Anna)" userId="S::anna.mogridge@water.co.nz::a560034b-6577-4efb-be21-50666b585eb0" providerId="AD" clId="Web-{0A668D5A-F638-4776-A490-D9600B424E21}" dt="2020-04-08T05:14:34.095" v="12"/>
        <pc:sldMkLst>
          <pc:docMk/>
          <pc:sldMk cId="1516851482" sldId="295"/>
        </pc:sldMkLst>
        <pc:spChg chg="del">
          <ac:chgData name="AMogridge (Anna)" userId="S::anna.mogridge@water.co.nz::a560034b-6577-4efb-be21-50666b585eb0" providerId="AD" clId="Web-{0A668D5A-F638-4776-A490-D9600B424E21}" dt="2020-04-08T05:14:34.095" v="12"/>
          <ac:spMkLst>
            <pc:docMk/>
            <pc:sldMk cId="1516851482" sldId="295"/>
            <ac:spMk id="3" creationId="{E017F2CA-543C-4484-8398-CD629F9E2454}"/>
          </ac:spMkLst>
        </pc:spChg>
      </pc:sldChg>
      <pc:sldChg chg="delSp">
        <pc:chgData name="AMogridge (Anna)" userId="S::anna.mogridge@water.co.nz::a560034b-6577-4efb-be21-50666b585eb0" providerId="AD" clId="Web-{0A668D5A-F638-4776-A490-D9600B424E21}" dt="2020-04-08T05:14:36.595" v="13"/>
        <pc:sldMkLst>
          <pc:docMk/>
          <pc:sldMk cId="3151051835" sldId="299"/>
        </pc:sldMkLst>
        <pc:spChg chg="del">
          <ac:chgData name="AMogridge (Anna)" userId="S::anna.mogridge@water.co.nz::a560034b-6577-4efb-be21-50666b585eb0" providerId="AD" clId="Web-{0A668D5A-F638-4776-A490-D9600B424E21}" dt="2020-04-08T05:14:36.595" v="13"/>
          <ac:spMkLst>
            <pc:docMk/>
            <pc:sldMk cId="3151051835" sldId="299"/>
            <ac:spMk id="2" creationId="{13833916-76EC-4D3D-86C3-DB1432969AFB}"/>
          </ac:spMkLst>
        </pc:spChg>
      </pc:sldChg>
      <pc:sldChg chg="delSp">
        <pc:chgData name="AMogridge (Anna)" userId="S::anna.mogridge@water.co.nz::a560034b-6577-4efb-be21-50666b585eb0" providerId="AD" clId="Web-{0A668D5A-F638-4776-A490-D9600B424E21}" dt="2020-04-08T05:14:40.313" v="14"/>
        <pc:sldMkLst>
          <pc:docMk/>
          <pc:sldMk cId="1843821959" sldId="300"/>
        </pc:sldMkLst>
        <pc:spChg chg="del">
          <ac:chgData name="AMogridge (Anna)" userId="S::anna.mogridge@water.co.nz::a560034b-6577-4efb-be21-50666b585eb0" providerId="AD" clId="Web-{0A668D5A-F638-4776-A490-D9600B424E21}" dt="2020-04-08T05:14:40.313" v="14"/>
          <ac:spMkLst>
            <pc:docMk/>
            <pc:sldMk cId="1843821959" sldId="300"/>
            <ac:spMk id="4" creationId="{7D446B7E-C349-477C-81DF-600C0086098A}"/>
          </ac:spMkLst>
        </pc:spChg>
      </pc:sldChg>
      <pc:sldChg chg="delSp">
        <pc:chgData name="AMogridge (Anna)" userId="S::anna.mogridge@water.co.nz::a560034b-6577-4efb-be21-50666b585eb0" providerId="AD" clId="Web-{0A668D5A-F638-4776-A490-D9600B424E21}" dt="2020-04-08T05:14:42.204" v="15"/>
        <pc:sldMkLst>
          <pc:docMk/>
          <pc:sldMk cId="4167322336" sldId="301"/>
        </pc:sldMkLst>
        <pc:spChg chg="del">
          <ac:chgData name="AMogridge (Anna)" userId="S::anna.mogridge@water.co.nz::a560034b-6577-4efb-be21-50666b585eb0" providerId="AD" clId="Web-{0A668D5A-F638-4776-A490-D9600B424E21}" dt="2020-04-08T05:14:42.204" v="15"/>
          <ac:spMkLst>
            <pc:docMk/>
            <pc:sldMk cId="4167322336" sldId="301"/>
            <ac:spMk id="3" creationId="{FB9B57C1-9CE4-4C3C-B65F-14C71F3864D3}"/>
          </ac:spMkLst>
        </pc:spChg>
      </pc:sldChg>
      <pc:sldChg chg="modNotes">
        <pc:chgData name="AMogridge (Anna)" userId="S::anna.mogridge@water.co.nz::a560034b-6577-4efb-be21-50666b585eb0" providerId="AD" clId="Web-{0A668D5A-F638-4776-A490-D9600B424E21}" dt="2020-04-08T05:14:05.360" v="4"/>
        <pc:sldMkLst>
          <pc:docMk/>
          <pc:sldMk cId="639128009" sldId="302"/>
        </pc:sldMkLst>
      </pc:sldChg>
      <pc:sldChg chg="delSp">
        <pc:chgData name="AMogridge (Anna)" userId="S::anna.mogridge@water.co.nz::a560034b-6577-4efb-be21-50666b585eb0" providerId="AD" clId="Web-{0A668D5A-F638-4776-A490-D9600B424E21}" dt="2020-04-08T05:14:21.923" v="7"/>
        <pc:sldMkLst>
          <pc:docMk/>
          <pc:sldMk cId="804517004" sldId="303"/>
        </pc:sldMkLst>
        <pc:spChg chg="del">
          <ac:chgData name="AMogridge (Anna)" userId="S::anna.mogridge@water.co.nz::a560034b-6577-4efb-be21-50666b585eb0" providerId="AD" clId="Web-{0A668D5A-F638-4776-A490-D9600B424E21}" dt="2020-04-08T05:14:21.923" v="7"/>
          <ac:spMkLst>
            <pc:docMk/>
            <pc:sldMk cId="804517004" sldId="303"/>
            <ac:spMk id="3" creationId="{5C068E0B-CC38-45E2-8E38-6FB1FB79937F}"/>
          </ac:spMkLst>
        </pc:spChg>
      </pc:sldChg>
      <pc:sldChg chg="delSp">
        <pc:chgData name="AMogridge (Anna)" userId="S::anna.mogridge@water.co.nz::a560034b-6577-4efb-be21-50666b585eb0" providerId="AD" clId="Web-{0A668D5A-F638-4776-A490-D9600B424E21}" dt="2020-04-08T05:14:19.985" v="6"/>
        <pc:sldMkLst>
          <pc:docMk/>
          <pc:sldMk cId="3457265151" sldId="304"/>
        </pc:sldMkLst>
        <pc:spChg chg="del">
          <ac:chgData name="AMogridge (Anna)" userId="S::anna.mogridge@water.co.nz::a560034b-6577-4efb-be21-50666b585eb0" providerId="AD" clId="Web-{0A668D5A-F638-4776-A490-D9600B424E21}" dt="2020-04-08T05:14:19.985" v="6"/>
          <ac:spMkLst>
            <pc:docMk/>
            <pc:sldMk cId="3457265151" sldId="304"/>
            <ac:spMk id="4" creationId="{BA5FA223-3D52-46BB-9402-6D6989D7FC11}"/>
          </ac:spMkLst>
        </pc:spChg>
      </pc:sldChg>
      <pc:sldChg chg="del">
        <pc:chgData name="AMogridge (Anna)" userId="S::anna.mogridge@water.co.nz::a560034b-6577-4efb-be21-50666b585eb0" providerId="AD" clId="Web-{0A668D5A-F638-4776-A490-D9600B424E21}" dt="2020-04-08T05:14:11.564" v="5"/>
        <pc:sldMkLst>
          <pc:docMk/>
          <pc:sldMk cId="1923849844" sldId="305"/>
        </pc:sldMkLst>
      </pc:sldChg>
    </pc:docChg>
  </pc:docChgLst>
  <pc:docChgLst>
    <pc:chgData name="MFindlay (Mathew)" userId="S::mathew.findlay@water.co.nz::91ee9f01-6862-454f-bbff-1de0a3b4f83c" providerId="AD" clId="Web-{A2C2ABFE-D812-E395-8365-D5E117A44FEE}"/>
    <pc:docChg chg="modSld">
      <pc:chgData name="MFindlay (Mathew)" userId="S::mathew.findlay@water.co.nz::91ee9f01-6862-454f-bbff-1de0a3b4f83c" providerId="AD" clId="Web-{A2C2ABFE-D812-E395-8365-D5E117A44FEE}" dt="2020-07-19T20:47:28.204" v="1"/>
      <pc:docMkLst>
        <pc:docMk/>
      </pc:docMkLst>
      <pc:sldChg chg="addSp delSp modSp">
        <pc:chgData name="MFindlay (Mathew)" userId="S::mathew.findlay@water.co.nz::91ee9f01-6862-454f-bbff-1de0a3b4f83c" providerId="AD" clId="Web-{A2C2ABFE-D812-E395-8365-D5E117A44FEE}" dt="2020-07-19T20:47:28.204" v="1"/>
        <pc:sldMkLst>
          <pc:docMk/>
          <pc:sldMk cId="2532220766" sldId="312"/>
        </pc:sldMkLst>
        <pc:picChg chg="add del mod">
          <ac:chgData name="MFindlay (Mathew)" userId="S::mathew.findlay@water.co.nz::91ee9f01-6862-454f-bbff-1de0a3b4f83c" providerId="AD" clId="Web-{A2C2ABFE-D812-E395-8365-D5E117A44FEE}" dt="2020-07-19T20:47:28.204" v="1"/>
          <ac:picMkLst>
            <pc:docMk/>
            <pc:sldMk cId="2532220766" sldId="312"/>
            <ac:picMk id="3" creationId="{DA88E8A0-79DB-46AC-9BC1-D98C5D02DB7B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1.svg"/><Relationship Id="rId16" Type="http://schemas.openxmlformats.org/officeDocument/2006/relationships/image" Target="../media/image45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1.svg"/><Relationship Id="rId16" Type="http://schemas.openxmlformats.org/officeDocument/2006/relationships/image" Target="../media/image45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A7CA02-3B11-41B2-A0F9-A534111494F4}" type="doc">
      <dgm:prSet loTypeId="urn:microsoft.com/office/officeart/2005/8/layout/bList2" loCatId="list" qsTypeId="urn:microsoft.com/office/officeart/2005/8/quickstyle/simple1" qsCatId="simple" csTypeId="urn:microsoft.com/office/officeart/2005/8/colors/colorful1" csCatId="colorful" phldr="1"/>
      <dgm:spPr/>
    </dgm:pt>
    <dgm:pt modelId="{A8BFE931-78B1-4152-BC3D-8FB09BA8429C}">
      <dgm:prSet phldrT="[Text]"/>
      <dgm:spPr/>
      <dgm:t>
        <a:bodyPr/>
        <a:lstStyle/>
        <a:p>
          <a:pPr rtl="0"/>
          <a:r>
            <a:rPr lang="en-US"/>
            <a:t>Safety alerts</a:t>
          </a:r>
          <a:r>
            <a:rPr lang="en-US">
              <a:latin typeface="Calibri"/>
            </a:rPr>
            <a:t> </a:t>
          </a:r>
          <a:endParaRPr lang="en-NZ"/>
        </a:p>
      </dgm:t>
    </dgm:pt>
    <dgm:pt modelId="{DB96D7CC-7284-429B-B1F7-C16B916DE9A2}" type="parTrans" cxnId="{FA4A8E89-5C5D-46D4-9A96-51984F5F9CDC}">
      <dgm:prSet/>
      <dgm:spPr/>
      <dgm:t>
        <a:bodyPr/>
        <a:lstStyle/>
        <a:p>
          <a:endParaRPr lang="en-NZ"/>
        </a:p>
      </dgm:t>
    </dgm:pt>
    <dgm:pt modelId="{7591B9D4-A722-4423-A92F-E047B7A52987}" type="sibTrans" cxnId="{FA4A8E89-5C5D-46D4-9A96-51984F5F9CDC}">
      <dgm:prSet/>
      <dgm:spPr/>
      <dgm:t>
        <a:bodyPr/>
        <a:lstStyle/>
        <a:p>
          <a:endParaRPr lang="en-NZ"/>
        </a:p>
      </dgm:t>
    </dgm:pt>
    <dgm:pt modelId="{EFB86B5D-E212-45FE-900F-3B11F045294C}">
      <dgm:prSet/>
      <dgm:spPr/>
      <dgm:t>
        <a:bodyPr/>
        <a:lstStyle/>
        <a:p>
          <a:r>
            <a:rPr lang="en-US"/>
            <a:t>Collaboration workshops</a:t>
          </a:r>
        </a:p>
      </dgm:t>
    </dgm:pt>
    <dgm:pt modelId="{9E9547C7-7EFB-4A6E-96FC-4A4913249E0A}" type="parTrans" cxnId="{DA14AEAF-6992-4D24-8D80-A03FE799CB8A}">
      <dgm:prSet/>
      <dgm:spPr/>
      <dgm:t>
        <a:bodyPr/>
        <a:lstStyle/>
        <a:p>
          <a:endParaRPr lang="en-NZ"/>
        </a:p>
      </dgm:t>
    </dgm:pt>
    <dgm:pt modelId="{B9AD841D-2AD5-43F5-B96B-89E52F7B4E50}" type="sibTrans" cxnId="{DA14AEAF-6992-4D24-8D80-A03FE799CB8A}">
      <dgm:prSet/>
      <dgm:spPr/>
      <dgm:t>
        <a:bodyPr/>
        <a:lstStyle/>
        <a:p>
          <a:endParaRPr lang="en-NZ"/>
        </a:p>
      </dgm:t>
    </dgm:pt>
    <dgm:pt modelId="{F1C1F995-3790-46D1-9187-82DD690FDC3C}">
      <dgm:prSet/>
      <dgm:spPr/>
      <dgm:t>
        <a:bodyPr/>
        <a:lstStyle/>
        <a:p>
          <a:r>
            <a:rPr lang="en-US"/>
            <a:t>Predictive index</a:t>
          </a:r>
          <a:endParaRPr lang="en-NZ"/>
        </a:p>
      </dgm:t>
    </dgm:pt>
    <dgm:pt modelId="{27E261A2-B37A-4EC3-8AFA-7571066D6797}" type="parTrans" cxnId="{8E77E852-6878-43B5-8615-F3ED5EFCBD1F}">
      <dgm:prSet/>
      <dgm:spPr/>
      <dgm:t>
        <a:bodyPr/>
        <a:lstStyle/>
        <a:p>
          <a:endParaRPr lang="en-NZ"/>
        </a:p>
      </dgm:t>
    </dgm:pt>
    <dgm:pt modelId="{D02B0B0D-A367-4914-86D4-19205E4C0486}" type="sibTrans" cxnId="{8E77E852-6878-43B5-8615-F3ED5EFCBD1F}">
      <dgm:prSet/>
      <dgm:spPr/>
      <dgm:t>
        <a:bodyPr/>
        <a:lstStyle/>
        <a:p>
          <a:endParaRPr lang="en-NZ"/>
        </a:p>
      </dgm:t>
    </dgm:pt>
    <dgm:pt modelId="{5DBA9F8B-3BF1-4229-88E7-1F2BF1542721}">
      <dgm:prSet/>
      <dgm:spPr/>
      <dgm:t>
        <a:bodyPr/>
        <a:lstStyle/>
        <a:p>
          <a:r>
            <a:rPr lang="en-NZ"/>
            <a:t>Logistics hubs</a:t>
          </a:r>
        </a:p>
      </dgm:t>
    </dgm:pt>
    <dgm:pt modelId="{B07AF73E-B9EF-49A5-AC20-405B3E0AE458}" type="parTrans" cxnId="{D191726C-888B-466D-AF2B-9AD6DC9C8164}">
      <dgm:prSet/>
      <dgm:spPr/>
      <dgm:t>
        <a:bodyPr/>
        <a:lstStyle/>
        <a:p>
          <a:endParaRPr lang="en-NZ"/>
        </a:p>
      </dgm:t>
    </dgm:pt>
    <dgm:pt modelId="{0058E98B-D06D-4385-93F4-9437A7FBDB15}" type="sibTrans" cxnId="{D191726C-888B-466D-AF2B-9AD6DC9C8164}">
      <dgm:prSet/>
      <dgm:spPr/>
      <dgm:t>
        <a:bodyPr/>
        <a:lstStyle/>
        <a:p>
          <a:endParaRPr lang="en-NZ"/>
        </a:p>
      </dgm:t>
    </dgm:pt>
    <dgm:pt modelId="{F815CB13-0B63-4986-B835-6306FB10717E}">
      <dgm:prSet/>
      <dgm:spPr/>
      <dgm:t>
        <a:bodyPr/>
        <a:lstStyle/>
        <a:p>
          <a:r>
            <a:rPr lang="en-US"/>
            <a:t>Leadership walks</a:t>
          </a:r>
          <a:endParaRPr lang="en-NZ"/>
        </a:p>
      </dgm:t>
    </dgm:pt>
    <dgm:pt modelId="{522EEE79-D245-46F2-8795-0880D5671850}" type="parTrans" cxnId="{256A28FD-1C0B-4408-9858-F1B6505FBCC9}">
      <dgm:prSet/>
      <dgm:spPr/>
      <dgm:t>
        <a:bodyPr/>
        <a:lstStyle/>
        <a:p>
          <a:endParaRPr lang="en-NZ"/>
        </a:p>
      </dgm:t>
    </dgm:pt>
    <dgm:pt modelId="{B66C8527-D7CB-485D-8E8D-551734BD2F7A}" type="sibTrans" cxnId="{256A28FD-1C0B-4408-9858-F1B6505FBCC9}">
      <dgm:prSet/>
      <dgm:spPr/>
      <dgm:t>
        <a:bodyPr/>
        <a:lstStyle/>
        <a:p>
          <a:endParaRPr lang="en-NZ"/>
        </a:p>
      </dgm:t>
    </dgm:pt>
    <dgm:pt modelId="{BA3E3F07-E4AF-418A-9658-84FD1103283D}">
      <dgm:prSet phldrT="[Text]"/>
      <dgm:spPr/>
      <dgm:t>
        <a:bodyPr/>
        <a:lstStyle/>
        <a:p>
          <a:pPr rtl="0"/>
          <a:r>
            <a:rPr lang="en-US"/>
            <a:t>Combining safety alerts</a:t>
          </a:r>
          <a:r>
            <a:rPr lang="en-US">
              <a:latin typeface="Calibri"/>
            </a:rPr>
            <a:t> </a:t>
          </a:r>
          <a:endParaRPr lang="en-NZ"/>
        </a:p>
      </dgm:t>
    </dgm:pt>
    <dgm:pt modelId="{A7CFC96A-3D06-4FEE-B358-56921250867C}" type="parTrans" cxnId="{0E6614AD-C29C-45AA-806A-F4DD185581BA}">
      <dgm:prSet/>
      <dgm:spPr/>
      <dgm:t>
        <a:bodyPr/>
        <a:lstStyle/>
        <a:p>
          <a:endParaRPr lang="en-NZ"/>
        </a:p>
      </dgm:t>
    </dgm:pt>
    <dgm:pt modelId="{D44A5BD7-ABC9-43CD-813B-A6CF1F06D8EA}" type="sibTrans" cxnId="{0E6614AD-C29C-45AA-806A-F4DD185581BA}">
      <dgm:prSet/>
      <dgm:spPr/>
    </dgm:pt>
    <dgm:pt modelId="{D4BC0A36-147E-48D5-A6E9-3EBF2BE33D6E}">
      <dgm:prSet/>
      <dgm:spPr/>
      <dgm:t>
        <a:bodyPr/>
        <a:lstStyle/>
        <a:p>
          <a:r>
            <a:rPr lang="en-US"/>
            <a:t>Set agendas for feasibility and design</a:t>
          </a:r>
        </a:p>
      </dgm:t>
    </dgm:pt>
    <dgm:pt modelId="{2EBCE96A-E684-45E2-9891-4FE6D8F0E16C}" type="parTrans" cxnId="{A4F35D47-2727-4A81-9567-AB522499D747}">
      <dgm:prSet/>
      <dgm:spPr/>
      <dgm:t>
        <a:bodyPr/>
        <a:lstStyle/>
        <a:p>
          <a:endParaRPr lang="en-NZ"/>
        </a:p>
      </dgm:t>
    </dgm:pt>
    <dgm:pt modelId="{6D22B865-3309-48C0-8E1A-AD99EFE78632}" type="sibTrans" cxnId="{A4F35D47-2727-4A81-9567-AB522499D747}">
      <dgm:prSet/>
      <dgm:spPr/>
    </dgm:pt>
    <dgm:pt modelId="{0219F111-D668-45F7-B1AC-03B89C335CDE}">
      <dgm:prSet/>
      <dgm:spPr/>
      <dgm:t>
        <a:bodyPr/>
        <a:lstStyle/>
        <a:p>
          <a:pPr rtl="0"/>
          <a:r>
            <a:rPr lang="en-NZ"/>
            <a:t>Design library</a:t>
          </a:r>
          <a:r>
            <a:rPr lang="en-NZ">
              <a:latin typeface="Calibri"/>
            </a:rPr>
            <a:t> </a:t>
          </a:r>
          <a:endParaRPr lang="en-NZ"/>
        </a:p>
      </dgm:t>
    </dgm:pt>
    <dgm:pt modelId="{53C2E135-3CFC-4312-B01D-35B07CAE10F4}" type="parTrans" cxnId="{D191E0E5-0ACE-4BAD-96C3-9471700ACC07}">
      <dgm:prSet/>
      <dgm:spPr/>
      <dgm:t>
        <a:bodyPr/>
        <a:lstStyle/>
        <a:p>
          <a:endParaRPr lang="en-NZ"/>
        </a:p>
      </dgm:t>
    </dgm:pt>
    <dgm:pt modelId="{80A79AF7-9352-4821-A086-D82EC20F944F}" type="sibTrans" cxnId="{D191E0E5-0ACE-4BAD-96C3-9471700ACC07}">
      <dgm:prSet/>
      <dgm:spPr/>
      <dgm:t>
        <a:bodyPr/>
        <a:lstStyle/>
        <a:p>
          <a:endParaRPr lang="en-NZ"/>
        </a:p>
      </dgm:t>
    </dgm:pt>
    <dgm:pt modelId="{D45481F1-A11B-42A8-9D9E-C9BBF6FBE39E}">
      <dgm:prSet phldrT="[Text]"/>
      <dgm:spPr/>
      <dgm:t>
        <a:bodyPr/>
        <a:lstStyle/>
        <a:p>
          <a:r>
            <a:rPr lang="en-US"/>
            <a:t>Available now</a:t>
          </a:r>
          <a:endParaRPr lang="en-NZ"/>
        </a:p>
      </dgm:t>
    </dgm:pt>
    <dgm:pt modelId="{0A1AC57C-5C40-4536-9638-A99E4CA01205}" type="parTrans" cxnId="{0F2346CB-A06B-408A-84B6-F61172329004}">
      <dgm:prSet/>
      <dgm:spPr/>
      <dgm:t>
        <a:bodyPr/>
        <a:lstStyle/>
        <a:p>
          <a:endParaRPr lang="en-NZ"/>
        </a:p>
      </dgm:t>
    </dgm:pt>
    <dgm:pt modelId="{898FA094-B9EB-4472-BDA5-87F0D6B22E74}" type="sibTrans" cxnId="{0F2346CB-A06B-408A-84B6-F61172329004}">
      <dgm:prSet/>
      <dgm:spPr/>
      <dgm:t>
        <a:bodyPr/>
        <a:lstStyle/>
        <a:p>
          <a:endParaRPr lang="en-NZ"/>
        </a:p>
      </dgm:t>
    </dgm:pt>
    <dgm:pt modelId="{8AEBDCC2-6AC4-4A3D-BF8F-5E7F5FBA9E15}">
      <dgm:prSet/>
      <dgm:spPr/>
      <dgm:t>
        <a:bodyPr/>
        <a:lstStyle/>
        <a:p>
          <a:r>
            <a:rPr lang="en-US"/>
            <a:t>Available now with ongoing trials</a:t>
          </a:r>
        </a:p>
      </dgm:t>
    </dgm:pt>
    <dgm:pt modelId="{60EB1299-9687-4273-BF3A-7506F90D19BE}" type="parTrans" cxnId="{25D34D51-7A5E-4746-A411-826BD38A0396}">
      <dgm:prSet/>
      <dgm:spPr/>
      <dgm:t>
        <a:bodyPr/>
        <a:lstStyle/>
        <a:p>
          <a:endParaRPr lang="en-NZ"/>
        </a:p>
      </dgm:t>
    </dgm:pt>
    <dgm:pt modelId="{06ED6177-9D3B-494D-8155-7DDCFCA63705}" type="sibTrans" cxnId="{25D34D51-7A5E-4746-A411-826BD38A0396}">
      <dgm:prSet/>
      <dgm:spPr/>
      <dgm:t>
        <a:bodyPr/>
        <a:lstStyle/>
        <a:p>
          <a:endParaRPr lang="en-NZ"/>
        </a:p>
      </dgm:t>
    </dgm:pt>
    <dgm:pt modelId="{E53F8318-9750-429A-A1D5-305142455A39}">
      <dgm:prSet/>
      <dgm:spPr/>
      <dgm:t>
        <a:bodyPr/>
        <a:lstStyle/>
        <a:p>
          <a:r>
            <a:rPr lang="en-US"/>
            <a:t>Available now</a:t>
          </a:r>
          <a:endParaRPr lang="en-NZ"/>
        </a:p>
      </dgm:t>
    </dgm:pt>
    <dgm:pt modelId="{1111F134-A2A8-4299-BD2E-3E10D16C4D2C}" type="parTrans" cxnId="{2FE8E6DD-AE3B-4D1A-89CC-1A62E2A66CA8}">
      <dgm:prSet/>
      <dgm:spPr/>
      <dgm:t>
        <a:bodyPr/>
        <a:lstStyle/>
        <a:p>
          <a:endParaRPr lang="en-NZ"/>
        </a:p>
      </dgm:t>
    </dgm:pt>
    <dgm:pt modelId="{AC361C4B-6BC4-49AD-AB29-B8452186BFB2}" type="sibTrans" cxnId="{2FE8E6DD-AE3B-4D1A-89CC-1A62E2A66CA8}">
      <dgm:prSet/>
      <dgm:spPr/>
      <dgm:t>
        <a:bodyPr/>
        <a:lstStyle/>
        <a:p>
          <a:endParaRPr lang="en-NZ"/>
        </a:p>
      </dgm:t>
    </dgm:pt>
    <dgm:pt modelId="{6DFDEA47-348E-4C93-A5B0-FD1F219DEEB0}">
      <dgm:prSet/>
      <dgm:spPr/>
      <dgm:t>
        <a:bodyPr/>
        <a:lstStyle/>
        <a:p>
          <a:r>
            <a:rPr lang="en-US"/>
            <a:t>Team debriefs available soon</a:t>
          </a:r>
          <a:endParaRPr lang="en-NZ"/>
        </a:p>
      </dgm:t>
    </dgm:pt>
    <dgm:pt modelId="{732A018B-CF3C-4F1A-82D2-4675FEBDD41D}" type="parTrans" cxnId="{2B8FE347-9EBE-4DBB-929D-8B744C475F92}">
      <dgm:prSet/>
      <dgm:spPr/>
      <dgm:t>
        <a:bodyPr/>
        <a:lstStyle/>
        <a:p>
          <a:endParaRPr lang="en-NZ"/>
        </a:p>
      </dgm:t>
    </dgm:pt>
    <dgm:pt modelId="{08468DAC-2613-41BE-A33D-C7E59BD96033}" type="sibTrans" cxnId="{2B8FE347-9EBE-4DBB-929D-8B744C475F92}">
      <dgm:prSet/>
      <dgm:spPr/>
      <dgm:t>
        <a:bodyPr/>
        <a:lstStyle/>
        <a:p>
          <a:endParaRPr lang="en-NZ"/>
        </a:p>
      </dgm:t>
    </dgm:pt>
    <dgm:pt modelId="{AB74C71D-EE87-4023-9B42-9BF42338480A}">
      <dgm:prSet/>
      <dgm:spPr/>
      <dgm:t>
        <a:bodyPr/>
        <a:lstStyle/>
        <a:p>
          <a:r>
            <a:rPr lang="en-US"/>
            <a:t>In development</a:t>
          </a:r>
          <a:endParaRPr lang="en-NZ"/>
        </a:p>
      </dgm:t>
    </dgm:pt>
    <dgm:pt modelId="{50FA00D7-155C-4F0E-A4AB-6F4BB2D14CCA}" type="parTrans" cxnId="{645BB530-70ED-4298-AE24-F45AD93C237F}">
      <dgm:prSet/>
      <dgm:spPr/>
      <dgm:t>
        <a:bodyPr/>
        <a:lstStyle/>
        <a:p>
          <a:endParaRPr lang="en-NZ"/>
        </a:p>
      </dgm:t>
    </dgm:pt>
    <dgm:pt modelId="{B6606B61-C6B3-42CD-8FC2-5849CBD7D60B}" type="sibTrans" cxnId="{645BB530-70ED-4298-AE24-F45AD93C237F}">
      <dgm:prSet/>
      <dgm:spPr/>
      <dgm:t>
        <a:bodyPr/>
        <a:lstStyle/>
        <a:p>
          <a:endParaRPr lang="en-NZ"/>
        </a:p>
      </dgm:t>
    </dgm:pt>
    <dgm:pt modelId="{70BC92EC-6120-4E3E-A490-F3EBDCB9E256}">
      <dgm:prSet/>
      <dgm:spPr/>
      <dgm:t>
        <a:bodyPr/>
        <a:lstStyle/>
        <a:p>
          <a:r>
            <a:rPr lang="en-US"/>
            <a:t>Principles agreed</a:t>
          </a:r>
          <a:endParaRPr lang="en-NZ"/>
        </a:p>
      </dgm:t>
    </dgm:pt>
    <dgm:pt modelId="{E64E12CE-CE9B-4ACF-B36D-6E50A8FDCC4C}" type="parTrans" cxnId="{4D13DC1D-8879-465C-BD3B-E187C730B670}">
      <dgm:prSet/>
      <dgm:spPr/>
      <dgm:t>
        <a:bodyPr/>
        <a:lstStyle/>
        <a:p>
          <a:endParaRPr lang="en-NZ"/>
        </a:p>
      </dgm:t>
    </dgm:pt>
    <dgm:pt modelId="{03B6442C-5E85-43BC-8672-68C3060592F0}" type="sibTrans" cxnId="{4D13DC1D-8879-465C-BD3B-E187C730B670}">
      <dgm:prSet/>
      <dgm:spPr/>
      <dgm:t>
        <a:bodyPr/>
        <a:lstStyle/>
        <a:p>
          <a:endParaRPr lang="en-NZ"/>
        </a:p>
      </dgm:t>
    </dgm:pt>
    <dgm:pt modelId="{AA958B08-7045-4FB9-A303-DA58B69B695C}">
      <dgm:prSet/>
      <dgm:spPr/>
      <dgm:t>
        <a:bodyPr/>
        <a:lstStyle/>
        <a:p>
          <a:pPr rtl="0"/>
          <a:r>
            <a:rPr lang="en-US"/>
            <a:t>First</a:t>
          </a:r>
          <a:r>
            <a:rPr lang="en-US">
              <a:latin typeface="Calibri"/>
            </a:rPr>
            <a:t> site</a:t>
          </a:r>
          <a:r>
            <a:rPr lang="en-US"/>
            <a:t> identified </a:t>
          </a:r>
          <a:r>
            <a:rPr lang="en-US">
              <a:latin typeface="Calibri"/>
            </a:rPr>
            <a:t>– Southern hub opportunity</a:t>
          </a:r>
          <a:endParaRPr lang="en-NZ"/>
        </a:p>
      </dgm:t>
    </dgm:pt>
    <dgm:pt modelId="{83DA5585-0E4D-41BF-B10C-9910CD77A6BD}" type="parTrans" cxnId="{1FF28941-5323-45DA-B656-0F14CE263021}">
      <dgm:prSet/>
      <dgm:spPr/>
      <dgm:t>
        <a:bodyPr/>
        <a:lstStyle/>
        <a:p>
          <a:endParaRPr lang="en-NZ"/>
        </a:p>
      </dgm:t>
    </dgm:pt>
    <dgm:pt modelId="{2CEB110F-BA17-42F7-9855-E4FF48075F62}" type="sibTrans" cxnId="{1FF28941-5323-45DA-B656-0F14CE263021}">
      <dgm:prSet/>
      <dgm:spPr/>
      <dgm:t>
        <a:bodyPr/>
        <a:lstStyle/>
        <a:p>
          <a:endParaRPr lang="en-NZ"/>
        </a:p>
      </dgm:t>
    </dgm:pt>
    <dgm:pt modelId="{66EE9C7C-EE98-48BD-A31B-D5840AADD21A}">
      <dgm:prSet/>
      <dgm:spPr/>
      <dgm:t>
        <a:bodyPr/>
        <a:lstStyle/>
        <a:p>
          <a:r>
            <a:rPr lang="en-US"/>
            <a:t>Available now</a:t>
          </a:r>
          <a:endParaRPr lang="en-NZ"/>
        </a:p>
      </dgm:t>
    </dgm:pt>
    <dgm:pt modelId="{339FCB04-6C50-40AC-B8A4-991355606CD8}" type="parTrans" cxnId="{DEACFD6D-2568-4FC8-9FA9-C36D1CB9A078}">
      <dgm:prSet/>
      <dgm:spPr/>
      <dgm:t>
        <a:bodyPr/>
        <a:lstStyle/>
        <a:p>
          <a:endParaRPr lang="en-NZ"/>
        </a:p>
      </dgm:t>
    </dgm:pt>
    <dgm:pt modelId="{4351F0C7-ADE1-4675-998B-129D20251A3D}" type="sibTrans" cxnId="{DEACFD6D-2568-4FC8-9FA9-C36D1CB9A078}">
      <dgm:prSet/>
      <dgm:spPr/>
      <dgm:t>
        <a:bodyPr/>
        <a:lstStyle/>
        <a:p>
          <a:endParaRPr lang="en-NZ"/>
        </a:p>
      </dgm:t>
    </dgm:pt>
    <dgm:pt modelId="{880FF6CF-6DAD-46C2-8B18-2474296D7005}">
      <dgm:prSet/>
      <dgm:spPr/>
      <dgm:t>
        <a:bodyPr/>
        <a:lstStyle/>
        <a:p>
          <a:r>
            <a:rPr lang="en-US"/>
            <a:t>Visible leadership onsite</a:t>
          </a:r>
          <a:endParaRPr lang="en-NZ"/>
        </a:p>
      </dgm:t>
    </dgm:pt>
    <dgm:pt modelId="{B64CFEC5-4CC3-4D42-8944-B04A963335EB}" type="parTrans" cxnId="{DFFAFE66-9668-4F6D-9FFA-426C5EA6CC2A}">
      <dgm:prSet/>
      <dgm:spPr/>
      <dgm:t>
        <a:bodyPr/>
        <a:lstStyle/>
        <a:p>
          <a:endParaRPr lang="en-NZ"/>
        </a:p>
      </dgm:t>
    </dgm:pt>
    <dgm:pt modelId="{D44C0A8C-4B2D-425C-83CA-E26FD9D4CE7C}" type="sibTrans" cxnId="{DFFAFE66-9668-4F6D-9FFA-426C5EA6CC2A}">
      <dgm:prSet/>
      <dgm:spPr/>
      <dgm:t>
        <a:bodyPr/>
        <a:lstStyle/>
        <a:p>
          <a:endParaRPr lang="en-NZ"/>
        </a:p>
      </dgm:t>
    </dgm:pt>
    <dgm:pt modelId="{F9825EA9-6C0E-45BB-B446-C2EB501FCD5D}">
      <dgm:prSet/>
      <dgm:spPr/>
      <dgm:t>
        <a:bodyPr/>
        <a:lstStyle/>
        <a:p>
          <a:pPr rtl="0"/>
          <a:r>
            <a:rPr lang="en-US"/>
            <a:t>Designs in one place</a:t>
          </a:r>
          <a:r>
            <a:rPr lang="en-US">
              <a:latin typeface="Calibri"/>
            </a:rPr>
            <a:t> </a:t>
          </a:r>
          <a:endParaRPr lang="en-NZ"/>
        </a:p>
      </dgm:t>
    </dgm:pt>
    <dgm:pt modelId="{C12ECFBB-EDE7-49B4-92EC-1786880070F2}" type="parTrans" cxnId="{6E43699E-4B9B-4389-90AE-84E0BE4E2105}">
      <dgm:prSet/>
      <dgm:spPr/>
      <dgm:t>
        <a:bodyPr/>
        <a:lstStyle/>
        <a:p>
          <a:endParaRPr lang="en-NZ"/>
        </a:p>
      </dgm:t>
    </dgm:pt>
    <dgm:pt modelId="{65A768CB-6EA8-43CC-8EF6-A6B7916B4A79}" type="sibTrans" cxnId="{6E43699E-4B9B-4389-90AE-84E0BE4E2105}">
      <dgm:prSet/>
      <dgm:spPr/>
      <dgm:t>
        <a:bodyPr/>
        <a:lstStyle/>
        <a:p>
          <a:endParaRPr lang="en-NZ"/>
        </a:p>
      </dgm:t>
    </dgm:pt>
    <dgm:pt modelId="{2226D198-29A4-4C3A-9EB7-E16E6A1B96A5}">
      <dgm:prSet/>
      <dgm:spPr/>
      <dgm:t>
        <a:bodyPr/>
        <a:lstStyle/>
        <a:p>
          <a:r>
            <a:rPr lang="en-US"/>
            <a:t>Carbon portal</a:t>
          </a:r>
          <a:endParaRPr lang="en-NZ"/>
        </a:p>
      </dgm:t>
    </dgm:pt>
    <dgm:pt modelId="{F392EBA3-68DC-4115-BB10-025BCDACEE5A}" type="parTrans" cxnId="{E368FB1F-7E27-429C-8B05-EE34DB781DBA}">
      <dgm:prSet/>
      <dgm:spPr/>
      <dgm:t>
        <a:bodyPr/>
        <a:lstStyle/>
        <a:p>
          <a:endParaRPr lang="en-NZ"/>
        </a:p>
      </dgm:t>
    </dgm:pt>
    <dgm:pt modelId="{7299F9BA-4807-4D7E-9313-1B812E7CA766}" type="sibTrans" cxnId="{E368FB1F-7E27-429C-8B05-EE34DB781DBA}">
      <dgm:prSet/>
      <dgm:spPr/>
      <dgm:t>
        <a:bodyPr/>
        <a:lstStyle/>
        <a:p>
          <a:endParaRPr lang="en-NZ"/>
        </a:p>
      </dgm:t>
    </dgm:pt>
    <dgm:pt modelId="{7D7DFA35-6EB5-40D5-858C-9EFD46F3CE4E}">
      <dgm:prSet/>
      <dgm:spPr/>
      <dgm:t>
        <a:bodyPr/>
        <a:lstStyle/>
        <a:p>
          <a:r>
            <a:rPr lang="en-US"/>
            <a:t>EM Mindset</a:t>
          </a:r>
          <a:endParaRPr lang="en-NZ"/>
        </a:p>
      </dgm:t>
    </dgm:pt>
    <dgm:pt modelId="{F0E60D5D-4E52-4B5B-BFC2-0451E291EF1F}" type="parTrans" cxnId="{40E215DF-73ED-4320-B8D3-DB8426A813B4}">
      <dgm:prSet/>
      <dgm:spPr/>
      <dgm:t>
        <a:bodyPr/>
        <a:lstStyle/>
        <a:p>
          <a:endParaRPr lang="en-NZ"/>
        </a:p>
      </dgm:t>
    </dgm:pt>
    <dgm:pt modelId="{6BB235C7-3B4C-4FF4-8828-9EB20588FDD5}" type="sibTrans" cxnId="{40E215DF-73ED-4320-B8D3-DB8426A813B4}">
      <dgm:prSet/>
      <dgm:spPr/>
      <dgm:t>
        <a:bodyPr/>
        <a:lstStyle/>
        <a:p>
          <a:endParaRPr lang="en-NZ"/>
        </a:p>
      </dgm:t>
    </dgm:pt>
    <dgm:pt modelId="{061759EA-F9E2-47F3-95B9-E945B04FFA94}">
      <dgm:prSet/>
      <dgm:spPr/>
      <dgm:t>
        <a:bodyPr/>
        <a:lstStyle/>
        <a:p>
          <a:r>
            <a:rPr lang="en-US"/>
            <a:t>Available now</a:t>
          </a:r>
          <a:endParaRPr lang="en-NZ"/>
        </a:p>
      </dgm:t>
    </dgm:pt>
    <dgm:pt modelId="{1FF6205E-9659-4B9A-988D-FD7DA833D3F4}" type="parTrans" cxnId="{30A11D43-4C53-41C0-A7F8-D7072CFB328F}">
      <dgm:prSet/>
      <dgm:spPr/>
      <dgm:t>
        <a:bodyPr/>
        <a:lstStyle/>
        <a:p>
          <a:endParaRPr lang="en-NZ"/>
        </a:p>
      </dgm:t>
    </dgm:pt>
    <dgm:pt modelId="{A2C4F195-6C65-4563-95D0-DDE3C8B77A38}" type="sibTrans" cxnId="{30A11D43-4C53-41C0-A7F8-D7072CFB328F}">
      <dgm:prSet/>
      <dgm:spPr/>
      <dgm:t>
        <a:bodyPr/>
        <a:lstStyle/>
        <a:p>
          <a:endParaRPr lang="en-NZ"/>
        </a:p>
      </dgm:t>
    </dgm:pt>
    <dgm:pt modelId="{A88F0EAC-E14D-4B52-9AA2-4ABDAF6CDE39}">
      <dgm:prSet/>
      <dgm:spPr/>
      <dgm:t>
        <a:bodyPr/>
        <a:lstStyle/>
        <a:p>
          <a:r>
            <a:rPr lang="en-US"/>
            <a:t>Nominations process</a:t>
          </a:r>
          <a:endParaRPr lang="en-NZ"/>
        </a:p>
      </dgm:t>
    </dgm:pt>
    <dgm:pt modelId="{385C33A0-4CA1-4A23-BACC-731492E00EBA}" type="parTrans" cxnId="{6E635284-FD4D-41E3-A84E-1076E92728EA}">
      <dgm:prSet/>
      <dgm:spPr/>
      <dgm:t>
        <a:bodyPr/>
        <a:lstStyle/>
        <a:p>
          <a:endParaRPr lang="en-NZ"/>
        </a:p>
      </dgm:t>
    </dgm:pt>
    <dgm:pt modelId="{7C408238-6F18-4A32-97D3-4F1775C93827}" type="sibTrans" cxnId="{6E635284-FD4D-41E3-A84E-1076E92728EA}">
      <dgm:prSet/>
      <dgm:spPr/>
      <dgm:t>
        <a:bodyPr/>
        <a:lstStyle/>
        <a:p>
          <a:endParaRPr lang="en-NZ"/>
        </a:p>
      </dgm:t>
    </dgm:pt>
    <dgm:pt modelId="{411CCACD-9614-4E6B-8930-BDC08D36F3F2}">
      <dgm:prSet/>
      <dgm:spPr/>
      <dgm:t>
        <a:bodyPr/>
        <a:lstStyle/>
        <a:p>
          <a:r>
            <a:rPr lang="en-US"/>
            <a:t>Self development to come</a:t>
          </a:r>
          <a:endParaRPr lang="en-NZ"/>
        </a:p>
      </dgm:t>
    </dgm:pt>
    <dgm:pt modelId="{95517098-CDD9-4CB4-9D6D-30D650738C35}" type="parTrans" cxnId="{B026D278-38C9-4F95-A43A-34088D59F6A0}">
      <dgm:prSet/>
      <dgm:spPr/>
      <dgm:t>
        <a:bodyPr/>
        <a:lstStyle/>
        <a:p>
          <a:endParaRPr lang="en-NZ"/>
        </a:p>
      </dgm:t>
    </dgm:pt>
    <dgm:pt modelId="{55677E60-7E86-4C70-9237-49F381FF0989}" type="sibTrans" cxnId="{B026D278-38C9-4F95-A43A-34088D59F6A0}">
      <dgm:prSet/>
      <dgm:spPr/>
      <dgm:t>
        <a:bodyPr/>
        <a:lstStyle/>
        <a:p>
          <a:endParaRPr lang="en-NZ"/>
        </a:p>
      </dgm:t>
    </dgm:pt>
    <dgm:pt modelId="{68CF0F5C-2048-4324-9B4E-D3D9D58D5E20}">
      <dgm:prSet/>
      <dgm:spPr/>
      <dgm:t>
        <a:bodyPr/>
        <a:lstStyle/>
        <a:p>
          <a:r>
            <a:rPr lang="en-US"/>
            <a:t>Available now in trial</a:t>
          </a:r>
          <a:endParaRPr lang="en-NZ"/>
        </a:p>
      </dgm:t>
    </dgm:pt>
    <dgm:pt modelId="{62EFBF1A-5964-4EB1-B32E-629676CD7488}" type="parTrans" cxnId="{83D30AAF-6C6F-4AD1-87ED-B85C3B9E5E88}">
      <dgm:prSet/>
      <dgm:spPr/>
      <dgm:t>
        <a:bodyPr/>
        <a:lstStyle/>
        <a:p>
          <a:endParaRPr lang="en-NZ"/>
        </a:p>
      </dgm:t>
    </dgm:pt>
    <dgm:pt modelId="{2838FE8B-555B-4858-8F07-748DD76E0C83}" type="sibTrans" cxnId="{83D30AAF-6C6F-4AD1-87ED-B85C3B9E5E88}">
      <dgm:prSet/>
      <dgm:spPr/>
      <dgm:t>
        <a:bodyPr/>
        <a:lstStyle/>
        <a:p>
          <a:endParaRPr lang="en-NZ"/>
        </a:p>
      </dgm:t>
    </dgm:pt>
    <dgm:pt modelId="{756FDD98-5FE4-4743-B8F1-2F097DFA505A}">
      <dgm:prSet/>
      <dgm:spPr/>
      <dgm:t>
        <a:bodyPr/>
        <a:lstStyle/>
        <a:p>
          <a:r>
            <a:rPr lang="en-US"/>
            <a:t>Wider roll out planned August</a:t>
          </a:r>
          <a:endParaRPr lang="en-NZ"/>
        </a:p>
      </dgm:t>
    </dgm:pt>
    <dgm:pt modelId="{9582834C-87A4-4211-828A-C21A90D59A6D}" type="parTrans" cxnId="{BE048C4C-F5F8-4821-8CE5-D1A7DD3CD563}">
      <dgm:prSet/>
      <dgm:spPr/>
      <dgm:t>
        <a:bodyPr/>
        <a:lstStyle/>
        <a:p>
          <a:endParaRPr lang="en-NZ"/>
        </a:p>
      </dgm:t>
    </dgm:pt>
    <dgm:pt modelId="{C70B56B3-CC2B-48E7-AC64-6093F4910BF1}" type="sibTrans" cxnId="{BE048C4C-F5F8-4821-8CE5-D1A7DD3CD563}">
      <dgm:prSet/>
      <dgm:spPr/>
      <dgm:t>
        <a:bodyPr/>
        <a:lstStyle/>
        <a:p>
          <a:endParaRPr lang="en-NZ"/>
        </a:p>
      </dgm:t>
    </dgm:pt>
    <dgm:pt modelId="{FBB05085-398D-4410-B9C1-99226707B96C}" type="pres">
      <dgm:prSet presAssocID="{19A7CA02-3B11-41B2-A0F9-A534111494F4}" presName="diagram" presStyleCnt="0">
        <dgm:presLayoutVars>
          <dgm:dir/>
          <dgm:animLvl val="lvl"/>
          <dgm:resizeHandles val="exact"/>
        </dgm:presLayoutVars>
      </dgm:prSet>
      <dgm:spPr/>
    </dgm:pt>
    <dgm:pt modelId="{F7DB3AFB-068C-4B80-9378-1F6A6BA715BB}" type="pres">
      <dgm:prSet presAssocID="{A8BFE931-78B1-4152-BC3D-8FB09BA8429C}" presName="compNode" presStyleCnt="0"/>
      <dgm:spPr/>
    </dgm:pt>
    <dgm:pt modelId="{481E9400-809C-453D-9A9F-AB532522EC7F}" type="pres">
      <dgm:prSet presAssocID="{A8BFE931-78B1-4152-BC3D-8FB09BA8429C}" presName="childRect" presStyleLbl="bgAcc1" presStyleIdx="0" presStyleCnt="8">
        <dgm:presLayoutVars>
          <dgm:bulletEnabled val="1"/>
        </dgm:presLayoutVars>
      </dgm:prSet>
      <dgm:spPr/>
    </dgm:pt>
    <dgm:pt modelId="{C55BB712-2455-420B-8767-654BEC63D0B9}" type="pres">
      <dgm:prSet presAssocID="{A8BFE931-78B1-4152-BC3D-8FB09BA8429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6905260-608F-47C2-90F5-52B0CFC6A2E1}" type="pres">
      <dgm:prSet presAssocID="{A8BFE931-78B1-4152-BC3D-8FB09BA8429C}" presName="parentRect" presStyleLbl="alignNode1" presStyleIdx="0" presStyleCnt="8"/>
      <dgm:spPr/>
    </dgm:pt>
    <dgm:pt modelId="{F5202E6F-927F-4B93-8ED3-4B54A8F2C067}" type="pres">
      <dgm:prSet presAssocID="{A8BFE931-78B1-4152-BC3D-8FB09BA8429C}" presName="adorn" presStyleLbl="fgAccFollow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iren"/>
        </a:ext>
      </dgm:extLst>
    </dgm:pt>
    <dgm:pt modelId="{516D25CA-9EEB-4E45-9C32-4C1311EDCDDA}" type="pres">
      <dgm:prSet presAssocID="{7591B9D4-A722-4423-A92F-E047B7A52987}" presName="sibTrans" presStyleLbl="sibTrans2D1" presStyleIdx="0" presStyleCnt="0"/>
      <dgm:spPr/>
    </dgm:pt>
    <dgm:pt modelId="{72A45949-C0B5-4277-9165-7E45303DA66F}" type="pres">
      <dgm:prSet presAssocID="{EFB86B5D-E212-45FE-900F-3B11F045294C}" presName="compNode" presStyleCnt="0"/>
      <dgm:spPr/>
    </dgm:pt>
    <dgm:pt modelId="{64DE7AD6-4589-4D15-BDF0-1C93F15AC70F}" type="pres">
      <dgm:prSet presAssocID="{EFB86B5D-E212-45FE-900F-3B11F045294C}" presName="childRect" presStyleLbl="bgAcc1" presStyleIdx="1" presStyleCnt="8">
        <dgm:presLayoutVars>
          <dgm:bulletEnabled val="1"/>
        </dgm:presLayoutVars>
      </dgm:prSet>
      <dgm:spPr/>
    </dgm:pt>
    <dgm:pt modelId="{3919B3B4-6D94-44F2-9792-21662EE18888}" type="pres">
      <dgm:prSet presAssocID="{EFB86B5D-E212-45FE-900F-3B11F045294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5A3A419-F19F-4B1C-9037-AA1AFA6A0556}" type="pres">
      <dgm:prSet presAssocID="{EFB86B5D-E212-45FE-900F-3B11F045294C}" presName="parentRect" presStyleLbl="alignNode1" presStyleIdx="1" presStyleCnt="8"/>
      <dgm:spPr/>
    </dgm:pt>
    <dgm:pt modelId="{2149D9EB-15B9-445F-AD69-C41690E29D6D}" type="pres">
      <dgm:prSet presAssocID="{EFB86B5D-E212-45FE-900F-3B11F045294C}" presName="adorn" presStyleLbl="fgAccFollow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0DC18A77-C55C-434E-90B1-8113A8873EAE}" type="pres">
      <dgm:prSet presAssocID="{B9AD841D-2AD5-43F5-B96B-89E52F7B4E50}" presName="sibTrans" presStyleLbl="sibTrans2D1" presStyleIdx="0" presStyleCnt="0"/>
      <dgm:spPr/>
    </dgm:pt>
    <dgm:pt modelId="{7800B265-C11F-4FF2-8B1F-5F59E68FF34E}" type="pres">
      <dgm:prSet presAssocID="{F1C1F995-3790-46D1-9187-82DD690FDC3C}" presName="compNode" presStyleCnt="0"/>
      <dgm:spPr/>
    </dgm:pt>
    <dgm:pt modelId="{3BEDCCDF-31F9-4B5C-ABBA-5875690F5BAC}" type="pres">
      <dgm:prSet presAssocID="{F1C1F995-3790-46D1-9187-82DD690FDC3C}" presName="childRect" presStyleLbl="bgAcc1" presStyleIdx="2" presStyleCnt="8">
        <dgm:presLayoutVars>
          <dgm:bulletEnabled val="1"/>
        </dgm:presLayoutVars>
      </dgm:prSet>
      <dgm:spPr/>
    </dgm:pt>
    <dgm:pt modelId="{F09AF172-54DE-4407-B439-570A87B3EFC2}" type="pres">
      <dgm:prSet presAssocID="{F1C1F995-3790-46D1-9187-82DD690FDC3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264C1B1-DDF3-4C50-937D-DF50715C63B1}" type="pres">
      <dgm:prSet presAssocID="{F1C1F995-3790-46D1-9187-82DD690FDC3C}" presName="parentRect" presStyleLbl="alignNode1" presStyleIdx="2" presStyleCnt="8"/>
      <dgm:spPr/>
    </dgm:pt>
    <dgm:pt modelId="{89C8A9D9-3018-4BE8-B719-E6CFC2F2F8EF}" type="pres">
      <dgm:prSet presAssocID="{F1C1F995-3790-46D1-9187-82DD690FDC3C}" presName="adorn" presStyleLbl="fgAccFollowNode1" presStyleIdx="2" presStyleCnt="8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32E10DB3-213E-4223-8039-3D7CB7E9BDCA}" type="pres">
      <dgm:prSet presAssocID="{D02B0B0D-A367-4914-86D4-19205E4C0486}" presName="sibTrans" presStyleLbl="sibTrans2D1" presStyleIdx="0" presStyleCnt="0"/>
      <dgm:spPr/>
    </dgm:pt>
    <dgm:pt modelId="{BD6BB441-0D4A-43E2-B006-5B5E97CE1C46}" type="pres">
      <dgm:prSet presAssocID="{0219F111-D668-45F7-B1AC-03B89C335CDE}" presName="compNode" presStyleCnt="0"/>
      <dgm:spPr/>
    </dgm:pt>
    <dgm:pt modelId="{A68D9565-9432-4EFD-912E-D0B1A6587F13}" type="pres">
      <dgm:prSet presAssocID="{0219F111-D668-45F7-B1AC-03B89C335CDE}" presName="childRect" presStyleLbl="bgAcc1" presStyleIdx="3" presStyleCnt="8">
        <dgm:presLayoutVars>
          <dgm:bulletEnabled val="1"/>
        </dgm:presLayoutVars>
      </dgm:prSet>
      <dgm:spPr/>
    </dgm:pt>
    <dgm:pt modelId="{F2D8C379-2F9B-4206-BECF-A45B7A213DA4}" type="pres">
      <dgm:prSet presAssocID="{0219F111-D668-45F7-B1AC-03B89C335CD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E9F2AC5-B12B-4628-9EBA-D9A6737E0A21}" type="pres">
      <dgm:prSet presAssocID="{0219F111-D668-45F7-B1AC-03B89C335CDE}" presName="parentRect" presStyleLbl="alignNode1" presStyleIdx="3" presStyleCnt="8"/>
      <dgm:spPr/>
    </dgm:pt>
    <dgm:pt modelId="{3A9ED539-E089-4206-938E-9AE4D069863A}" type="pres">
      <dgm:prSet presAssocID="{0219F111-D668-45F7-B1AC-03B89C335CDE}" presName="adorn" presStyleLbl="fgAccFollow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66A1D104-4A32-4DD6-A34A-5E6C63D62E8D}" type="pres">
      <dgm:prSet presAssocID="{80A79AF7-9352-4821-A086-D82EC20F944F}" presName="sibTrans" presStyleLbl="sibTrans2D1" presStyleIdx="0" presStyleCnt="0"/>
      <dgm:spPr/>
    </dgm:pt>
    <dgm:pt modelId="{28ECF0B1-B2A1-43AA-A070-A3B962DA2D2E}" type="pres">
      <dgm:prSet presAssocID="{5DBA9F8B-3BF1-4229-88E7-1F2BF1542721}" presName="compNode" presStyleCnt="0"/>
      <dgm:spPr/>
    </dgm:pt>
    <dgm:pt modelId="{949C481F-7077-44EB-B9FE-CED1073AEFA4}" type="pres">
      <dgm:prSet presAssocID="{5DBA9F8B-3BF1-4229-88E7-1F2BF1542721}" presName="childRect" presStyleLbl="bgAcc1" presStyleIdx="4" presStyleCnt="8">
        <dgm:presLayoutVars>
          <dgm:bulletEnabled val="1"/>
        </dgm:presLayoutVars>
      </dgm:prSet>
      <dgm:spPr/>
    </dgm:pt>
    <dgm:pt modelId="{A2598D31-4C2F-4A7F-AB88-13E4D0CB3752}" type="pres">
      <dgm:prSet presAssocID="{5DBA9F8B-3BF1-4229-88E7-1F2BF154272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27942E6-FB7F-41D1-BA04-444042F1ED11}" type="pres">
      <dgm:prSet presAssocID="{5DBA9F8B-3BF1-4229-88E7-1F2BF1542721}" presName="parentRect" presStyleLbl="alignNode1" presStyleIdx="4" presStyleCnt="8"/>
      <dgm:spPr/>
    </dgm:pt>
    <dgm:pt modelId="{A65CFEB5-E8B5-482C-93DE-DF0ED5442524}" type="pres">
      <dgm:prSet presAssocID="{5DBA9F8B-3BF1-4229-88E7-1F2BF1542721}" presName="adorn" presStyleLbl="fgAccFollow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uck"/>
        </a:ext>
      </dgm:extLst>
    </dgm:pt>
    <dgm:pt modelId="{96707996-F6D1-4DDB-B10A-970F38421975}" type="pres">
      <dgm:prSet presAssocID="{0058E98B-D06D-4385-93F4-9437A7FBDB15}" presName="sibTrans" presStyleLbl="sibTrans2D1" presStyleIdx="0" presStyleCnt="0"/>
      <dgm:spPr/>
    </dgm:pt>
    <dgm:pt modelId="{E9BD6B32-754B-46B0-89A0-96938915616F}" type="pres">
      <dgm:prSet presAssocID="{F815CB13-0B63-4986-B835-6306FB10717E}" presName="compNode" presStyleCnt="0"/>
      <dgm:spPr/>
    </dgm:pt>
    <dgm:pt modelId="{9087CEFC-6724-4709-899B-6A2BF5DC584F}" type="pres">
      <dgm:prSet presAssocID="{F815CB13-0B63-4986-B835-6306FB10717E}" presName="childRect" presStyleLbl="bgAcc1" presStyleIdx="5" presStyleCnt="8">
        <dgm:presLayoutVars>
          <dgm:bulletEnabled val="1"/>
        </dgm:presLayoutVars>
      </dgm:prSet>
      <dgm:spPr/>
    </dgm:pt>
    <dgm:pt modelId="{0CD106D0-893B-4C65-873F-162F4A95AE6F}" type="pres">
      <dgm:prSet presAssocID="{F815CB13-0B63-4986-B835-6306FB10717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FC3E11B-03B5-4F1F-9F5E-8AC30D0D8346}" type="pres">
      <dgm:prSet presAssocID="{F815CB13-0B63-4986-B835-6306FB10717E}" presName="parentRect" presStyleLbl="alignNode1" presStyleIdx="5" presStyleCnt="8"/>
      <dgm:spPr/>
    </dgm:pt>
    <dgm:pt modelId="{5F0B6991-1162-4A4C-8A1A-1AF2117D2717}" type="pres">
      <dgm:prSet presAssocID="{F815CB13-0B63-4986-B835-6306FB10717E}" presName="adorn" presStyleLbl="fgAccFollow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oe footprints"/>
        </a:ext>
      </dgm:extLst>
    </dgm:pt>
    <dgm:pt modelId="{9D87AEA5-3AF0-4A5D-BF88-E8443F22D1AC}" type="pres">
      <dgm:prSet presAssocID="{B66C8527-D7CB-485D-8E8D-551734BD2F7A}" presName="sibTrans" presStyleLbl="sibTrans2D1" presStyleIdx="0" presStyleCnt="0"/>
      <dgm:spPr/>
    </dgm:pt>
    <dgm:pt modelId="{D8D45F7B-74E7-4BC4-85D5-F51184796CC1}" type="pres">
      <dgm:prSet presAssocID="{7D7DFA35-6EB5-40D5-858C-9EFD46F3CE4E}" presName="compNode" presStyleCnt="0"/>
      <dgm:spPr/>
    </dgm:pt>
    <dgm:pt modelId="{CCA65CB9-019B-4593-A41F-3A8171ED48EE}" type="pres">
      <dgm:prSet presAssocID="{7D7DFA35-6EB5-40D5-858C-9EFD46F3CE4E}" presName="childRect" presStyleLbl="bgAcc1" presStyleIdx="6" presStyleCnt="8">
        <dgm:presLayoutVars>
          <dgm:bulletEnabled val="1"/>
        </dgm:presLayoutVars>
      </dgm:prSet>
      <dgm:spPr/>
    </dgm:pt>
    <dgm:pt modelId="{B575539A-910D-425B-88A6-AD404C0AA7EE}" type="pres">
      <dgm:prSet presAssocID="{7D7DFA35-6EB5-40D5-858C-9EFD46F3CE4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B85FA57-BC88-42F6-A790-F7BE581A19D5}" type="pres">
      <dgm:prSet presAssocID="{7D7DFA35-6EB5-40D5-858C-9EFD46F3CE4E}" presName="parentRect" presStyleLbl="alignNode1" presStyleIdx="6" presStyleCnt="8"/>
      <dgm:spPr/>
    </dgm:pt>
    <dgm:pt modelId="{862DD44A-6AB4-43EB-8970-E2B2EBEA9421}" type="pres">
      <dgm:prSet presAssocID="{7D7DFA35-6EB5-40D5-858C-9EFD46F3CE4E}" presName="adorn" presStyleLbl="fgAccFollowNode1" presStyleIdx="6" presStyleCnt="8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D5EF3DAE-7FD8-4EAF-881D-C371D4EDF9EC}" type="pres">
      <dgm:prSet presAssocID="{6BB235C7-3B4C-4FF4-8828-9EB20588FDD5}" presName="sibTrans" presStyleLbl="sibTrans2D1" presStyleIdx="0" presStyleCnt="0"/>
      <dgm:spPr/>
    </dgm:pt>
    <dgm:pt modelId="{369571BF-A275-42B8-B096-538965C91118}" type="pres">
      <dgm:prSet presAssocID="{2226D198-29A4-4C3A-9EB7-E16E6A1B96A5}" presName="compNode" presStyleCnt="0"/>
      <dgm:spPr/>
    </dgm:pt>
    <dgm:pt modelId="{5ADEFD0C-5294-48EE-9C43-29460567611E}" type="pres">
      <dgm:prSet presAssocID="{2226D198-29A4-4C3A-9EB7-E16E6A1B96A5}" presName="childRect" presStyleLbl="bgAcc1" presStyleIdx="7" presStyleCnt="8">
        <dgm:presLayoutVars>
          <dgm:bulletEnabled val="1"/>
        </dgm:presLayoutVars>
      </dgm:prSet>
      <dgm:spPr/>
    </dgm:pt>
    <dgm:pt modelId="{A53A0D9A-5BD2-4AD2-A2A7-5C0A47E8987F}" type="pres">
      <dgm:prSet presAssocID="{2226D198-29A4-4C3A-9EB7-E16E6A1B96A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CB41D8F-A275-4FA1-A9FB-A1F655AAD71E}" type="pres">
      <dgm:prSet presAssocID="{2226D198-29A4-4C3A-9EB7-E16E6A1B96A5}" presName="parentRect" presStyleLbl="alignNode1" presStyleIdx="7" presStyleCnt="8"/>
      <dgm:spPr/>
    </dgm:pt>
    <dgm:pt modelId="{458FBEA5-06F7-4915-A07D-6F3F31ED5D95}" type="pres">
      <dgm:prSet presAssocID="{2226D198-29A4-4C3A-9EB7-E16E6A1B96A5}" presName="adorn" presStyleLbl="fgAccFollowNode1" presStyleIdx="7" presStyleCnt="8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af"/>
        </a:ext>
      </dgm:extLst>
    </dgm:pt>
  </dgm:ptLst>
  <dgm:cxnLst>
    <dgm:cxn modelId="{BEB57600-5E62-4BF4-807A-D3FFE085202E}" type="presOf" srcId="{EFB86B5D-E212-45FE-900F-3B11F045294C}" destId="{B5A3A419-F19F-4B1C-9037-AA1AFA6A0556}" srcOrd="1" destOrd="0" presId="urn:microsoft.com/office/officeart/2005/8/layout/bList2"/>
    <dgm:cxn modelId="{6C9C6C03-DAA4-44CC-9234-AF929BFA29D6}" type="presOf" srcId="{F1C1F995-3790-46D1-9187-82DD690FDC3C}" destId="{F264C1B1-DDF3-4C50-937D-DF50715C63B1}" srcOrd="1" destOrd="0" presId="urn:microsoft.com/office/officeart/2005/8/layout/bList2"/>
    <dgm:cxn modelId="{2FFB9F03-4F4E-4FB7-AD19-57BF273A2F97}" type="presOf" srcId="{F9825EA9-6C0E-45BB-B446-C2EB501FCD5D}" destId="{A68D9565-9432-4EFD-912E-D0B1A6587F13}" srcOrd="0" destOrd="1" presId="urn:microsoft.com/office/officeart/2005/8/layout/bList2"/>
    <dgm:cxn modelId="{1B80A51C-E31C-4458-B57C-76C4962C4F64}" type="presOf" srcId="{6BB235C7-3B4C-4FF4-8828-9EB20588FDD5}" destId="{D5EF3DAE-7FD8-4EAF-881D-C371D4EDF9EC}" srcOrd="0" destOrd="0" presId="urn:microsoft.com/office/officeart/2005/8/layout/bList2"/>
    <dgm:cxn modelId="{4D13DC1D-8879-465C-BD3B-E187C730B670}" srcId="{5DBA9F8B-3BF1-4229-88E7-1F2BF1542721}" destId="{70BC92EC-6120-4E3E-A490-F3EBDCB9E256}" srcOrd="0" destOrd="0" parTransId="{E64E12CE-CE9B-4ACF-B36D-6E50A8FDCC4C}" sibTransId="{03B6442C-5E85-43BC-8672-68C3060592F0}"/>
    <dgm:cxn modelId="{87DA591E-786F-499C-B53C-A4FBE6FFCDE6}" type="presOf" srcId="{B66C8527-D7CB-485D-8E8D-551734BD2F7A}" destId="{9D87AEA5-3AF0-4A5D-BF88-E8443F22D1AC}" srcOrd="0" destOrd="0" presId="urn:microsoft.com/office/officeart/2005/8/layout/bList2"/>
    <dgm:cxn modelId="{E368FB1F-7E27-429C-8B05-EE34DB781DBA}" srcId="{19A7CA02-3B11-41B2-A0F9-A534111494F4}" destId="{2226D198-29A4-4C3A-9EB7-E16E6A1B96A5}" srcOrd="7" destOrd="0" parTransId="{F392EBA3-68DC-4115-BB10-025BCDACEE5A}" sibTransId="{7299F9BA-4807-4D7E-9313-1B812E7CA766}"/>
    <dgm:cxn modelId="{3650DF26-EB40-4DA6-AA9D-5E4CF6A2EAAB}" type="presOf" srcId="{D45481F1-A11B-42A8-9D9E-C9BBF6FBE39E}" destId="{481E9400-809C-453D-9A9F-AB532522EC7F}" srcOrd="0" destOrd="0" presId="urn:microsoft.com/office/officeart/2005/8/layout/bList2"/>
    <dgm:cxn modelId="{7B59682D-3295-451F-ADD7-981DBDC7CF4B}" type="presOf" srcId="{756FDD98-5FE4-4743-B8F1-2F097DFA505A}" destId="{5ADEFD0C-5294-48EE-9C43-29460567611E}" srcOrd="0" destOrd="1" presId="urn:microsoft.com/office/officeart/2005/8/layout/bList2"/>
    <dgm:cxn modelId="{F1DF992F-D681-42AD-ACC4-D6D7495C9312}" type="presOf" srcId="{70BC92EC-6120-4E3E-A490-F3EBDCB9E256}" destId="{949C481F-7077-44EB-B9FE-CED1073AEFA4}" srcOrd="0" destOrd="0" presId="urn:microsoft.com/office/officeart/2005/8/layout/bList2"/>
    <dgm:cxn modelId="{645BB530-70ED-4298-AE24-F45AD93C237F}" srcId="{0219F111-D668-45F7-B1AC-03B89C335CDE}" destId="{AB74C71D-EE87-4023-9B42-9BF42338480A}" srcOrd="0" destOrd="0" parTransId="{50FA00D7-155C-4F0E-A4AB-6F4BB2D14CCA}" sibTransId="{B6606B61-C6B3-42CD-8FC2-5849CBD7D60B}"/>
    <dgm:cxn modelId="{BF4FED38-AD0C-4F09-945B-495C93EAA59D}" type="presOf" srcId="{5DBA9F8B-3BF1-4229-88E7-1F2BF1542721}" destId="{A2598D31-4C2F-4A7F-AB88-13E4D0CB3752}" srcOrd="0" destOrd="0" presId="urn:microsoft.com/office/officeart/2005/8/layout/bList2"/>
    <dgm:cxn modelId="{061A173A-BCA8-4E9B-B022-EC106DD1581D}" type="presOf" srcId="{0058E98B-D06D-4385-93F4-9437A7FBDB15}" destId="{96707996-F6D1-4DDB-B10A-970F38421975}" srcOrd="0" destOrd="0" presId="urn:microsoft.com/office/officeart/2005/8/layout/bList2"/>
    <dgm:cxn modelId="{CE94A75C-12D1-4273-83D5-68E851761182}" type="presOf" srcId="{0219F111-D668-45F7-B1AC-03B89C335CDE}" destId="{F2D8C379-2F9B-4206-BECF-A45B7A213DA4}" srcOrd="0" destOrd="0" presId="urn:microsoft.com/office/officeart/2005/8/layout/bList2"/>
    <dgm:cxn modelId="{BE9F275F-CF5F-4227-BD88-6AD53ED2983F}" type="presOf" srcId="{66EE9C7C-EE98-48BD-A31B-D5840AADD21A}" destId="{9087CEFC-6724-4709-899B-6A2BF5DC584F}" srcOrd="0" destOrd="0" presId="urn:microsoft.com/office/officeart/2005/8/layout/bList2"/>
    <dgm:cxn modelId="{1FF28941-5323-45DA-B656-0F14CE263021}" srcId="{5DBA9F8B-3BF1-4229-88E7-1F2BF1542721}" destId="{AA958B08-7045-4FB9-A303-DA58B69B695C}" srcOrd="1" destOrd="0" parTransId="{83DA5585-0E4D-41BF-B10C-9910CD77A6BD}" sibTransId="{2CEB110F-BA17-42F7-9855-E4FF48075F62}"/>
    <dgm:cxn modelId="{30A11D43-4C53-41C0-A7F8-D7072CFB328F}" srcId="{7D7DFA35-6EB5-40D5-858C-9EFD46F3CE4E}" destId="{061759EA-F9E2-47F3-95B9-E945B04FFA94}" srcOrd="0" destOrd="0" parTransId="{1FF6205E-9659-4B9A-988D-FD7DA833D3F4}" sibTransId="{A2C4F195-6C65-4563-95D0-DDE3C8B77A38}"/>
    <dgm:cxn modelId="{DFFAFE66-9668-4F6D-9FFA-426C5EA6CC2A}" srcId="{F815CB13-0B63-4986-B835-6306FB10717E}" destId="{880FF6CF-6DAD-46C2-8B18-2474296D7005}" srcOrd="1" destOrd="0" parTransId="{B64CFEC5-4CC3-4D42-8944-B04A963335EB}" sibTransId="{D44C0A8C-4B2D-425C-83CA-E26FD9D4CE7C}"/>
    <dgm:cxn modelId="{A4F35D47-2727-4A81-9567-AB522499D747}" srcId="{EFB86B5D-E212-45FE-900F-3B11F045294C}" destId="{D4BC0A36-147E-48D5-A6E9-3EBF2BE33D6E}" srcOrd="1" destOrd="0" parTransId="{2EBCE96A-E684-45E2-9891-4FE6D8F0E16C}" sibTransId="{6D22B865-3309-48C0-8E1A-AD99EFE78632}"/>
    <dgm:cxn modelId="{2B8FE347-9EBE-4DBB-929D-8B744C475F92}" srcId="{F1C1F995-3790-46D1-9187-82DD690FDC3C}" destId="{6DFDEA47-348E-4C93-A5B0-FD1F219DEEB0}" srcOrd="1" destOrd="0" parTransId="{732A018B-CF3C-4F1A-82D2-4675FEBDD41D}" sibTransId="{08468DAC-2613-41BE-A33D-C7E59BD96033}"/>
    <dgm:cxn modelId="{FEDA226C-155A-4144-8942-F09D37E133AD}" type="presOf" srcId="{7591B9D4-A722-4423-A92F-E047B7A52987}" destId="{516D25CA-9EEB-4E45-9C32-4C1311EDCDDA}" srcOrd="0" destOrd="0" presId="urn:microsoft.com/office/officeart/2005/8/layout/bList2"/>
    <dgm:cxn modelId="{D191726C-888B-466D-AF2B-9AD6DC9C8164}" srcId="{19A7CA02-3B11-41B2-A0F9-A534111494F4}" destId="{5DBA9F8B-3BF1-4229-88E7-1F2BF1542721}" srcOrd="4" destOrd="0" parTransId="{B07AF73E-B9EF-49A5-AC20-405B3E0AE458}" sibTransId="{0058E98B-D06D-4385-93F4-9437A7FBDB15}"/>
    <dgm:cxn modelId="{BE048C4C-F5F8-4821-8CE5-D1A7DD3CD563}" srcId="{2226D198-29A4-4C3A-9EB7-E16E6A1B96A5}" destId="{756FDD98-5FE4-4743-B8F1-2F097DFA505A}" srcOrd="1" destOrd="0" parTransId="{9582834C-87A4-4211-828A-C21A90D59A6D}" sibTransId="{C70B56B3-CC2B-48E7-AC64-6093F4910BF1}"/>
    <dgm:cxn modelId="{DEACFD6D-2568-4FC8-9FA9-C36D1CB9A078}" srcId="{F815CB13-0B63-4986-B835-6306FB10717E}" destId="{66EE9C7C-EE98-48BD-A31B-D5840AADD21A}" srcOrd="0" destOrd="0" parTransId="{339FCB04-6C50-40AC-B8A4-991355606CD8}" sibTransId="{4351F0C7-ADE1-4675-998B-129D20251A3D}"/>
    <dgm:cxn modelId="{25D34D51-7A5E-4746-A411-826BD38A0396}" srcId="{EFB86B5D-E212-45FE-900F-3B11F045294C}" destId="{8AEBDCC2-6AC4-4A3D-BF8F-5E7F5FBA9E15}" srcOrd="0" destOrd="0" parTransId="{60EB1299-9687-4273-BF3A-7506F90D19BE}" sibTransId="{06ED6177-9D3B-494D-8155-7DDCFCA63705}"/>
    <dgm:cxn modelId="{DB2AAF71-B013-40BC-B22F-0CB80EEE45D6}" type="presOf" srcId="{AA958B08-7045-4FB9-A303-DA58B69B695C}" destId="{949C481F-7077-44EB-B9FE-CED1073AEFA4}" srcOrd="0" destOrd="1" presId="urn:microsoft.com/office/officeart/2005/8/layout/bList2"/>
    <dgm:cxn modelId="{8E77E852-6878-43B5-8615-F3ED5EFCBD1F}" srcId="{19A7CA02-3B11-41B2-A0F9-A534111494F4}" destId="{F1C1F995-3790-46D1-9187-82DD690FDC3C}" srcOrd="2" destOrd="0" parTransId="{27E261A2-B37A-4EC3-8AFA-7571066D6797}" sibTransId="{D02B0B0D-A367-4914-86D4-19205E4C0486}"/>
    <dgm:cxn modelId="{44C87C55-6528-4FDB-88BC-BA2FF6330A3E}" type="presOf" srcId="{F1C1F995-3790-46D1-9187-82DD690FDC3C}" destId="{F09AF172-54DE-4407-B439-570A87B3EFC2}" srcOrd="0" destOrd="0" presId="urn:microsoft.com/office/officeart/2005/8/layout/bList2"/>
    <dgm:cxn modelId="{CF6DE856-1CCB-4F23-A650-FA38E53670F0}" type="presOf" srcId="{411CCACD-9614-4E6B-8930-BDC08D36F3F2}" destId="{CCA65CB9-019B-4593-A41F-3A8171ED48EE}" srcOrd="0" destOrd="2" presId="urn:microsoft.com/office/officeart/2005/8/layout/bList2"/>
    <dgm:cxn modelId="{17C12757-2382-49C5-8ED7-DF513E714D89}" type="presOf" srcId="{A8BFE931-78B1-4152-BC3D-8FB09BA8429C}" destId="{C55BB712-2455-420B-8767-654BEC63D0B9}" srcOrd="0" destOrd="0" presId="urn:microsoft.com/office/officeart/2005/8/layout/bList2"/>
    <dgm:cxn modelId="{B1B45657-69C9-4602-8A87-BDA767100F6B}" type="presOf" srcId="{F815CB13-0B63-4986-B835-6306FB10717E}" destId="{AFC3E11B-03B5-4F1F-9F5E-8AC30D0D8346}" srcOrd="1" destOrd="0" presId="urn:microsoft.com/office/officeart/2005/8/layout/bList2"/>
    <dgm:cxn modelId="{B026D278-38C9-4F95-A43A-34088D59F6A0}" srcId="{7D7DFA35-6EB5-40D5-858C-9EFD46F3CE4E}" destId="{411CCACD-9614-4E6B-8930-BDC08D36F3F2}" srcOrd="2" destOrd="0" parTransId="{95517098-CDD9-4CB4-9D6D-30D650738C35}" sibTransId="{55677E60-7E86-4C70-9237-49F381FF0989}"/>
    <dgm:cxn modelId="{C4063484-3741-4CBE-8A57-F604815AABAF}" type="presOf" srcId="{A8BFE931-78B1-4152-BC3D-8FB09BA8429C}" destId="{16905260-608F-47C2-90F5-52B0CFC6A2E1}" srcOrd="1" destOrd="0" presId="urn:microsoft.com/office/officeart/2005/8/layout/bList2"/>
    <dgm:cxn modelId="{6E635284-FD4D-41E3-A84E-1076E92728EA}" srcId="{7D7DFA35-6EB5-40D5-858C-9EFD46F3CE4E}" destId="{A88F0EAC-E14D-4B52-9AA2-4ABDAF6CDE39}" srcOrd="1" destOrd="0" parTransId="{385C33A0-4CA1-4A23-BACC-731492E00EBA}" sibTransId="{7C408238-6F18-4A32-97D3-4F1775C93827}"/>
    <dgm:cxn modelId="{E4A46286-F7B8-41EB-98CC-F026EDF6DE68}" type="presOf" srcId="{061759EA-F9E2-47F3-95B9-E945B04FFA94}" destId="{CCA65CB9-019B-4593-A41F-3A8171ED48EE}" srcOrd="0" destOrd="0" presId="urn:microsoft.com/office/officeart/2005/8/layout/bList2"/>
    <dgm:cxn modelId="{FA4A8E89-5C5D-46D4-9A96-51984F5F9CDC}" srcId="{19A7CA02-3B11-41B2-A0F9-A534111494F4}" destId="{A8BFE931-78B1-4152-BC3D-8FB09BA8429C}" srcOrd="0" destOrd="0" parTransId="{DB96D7CC-7284-429B-B1F7-C16B916DE9A2}" sibTransId="{7591B9D4-A722-4423-A92F-E047B7A52987}"/>
    <dgm:cxn modelId="{7BD07D8B-B943-449C-BFD9-08520B45DFC8}" type="presOf" srcId="{E53F8318-9750-429A-A1D5-305142455A39}" destId="{3BEDCCDF-31F9-4B5C-ABBA-5875690F5BAC}" srcOrd="0" destOrd="0" presId="urn:microsoft.com/office/officeart/2005/8/layout/bList2"/>
    <dgm:cxn modelId="{DBB9AE93-256F-4C31-A557-2A22C14411EF}" type="presOf" srcId="{7D7DFA35-6EB5-40D5-858C-9EFD46F3CE4E}" destId="{B575539A-910D-425B-88A6-AD404C0AA7EE}" srcOrd="0" destOrd="0" presId="urn:microsoft.com/office/officeart/2005/8/layout/bList2"/>
    <dgm:cxn modelId="{9B3A699B-08E2-4968-ADF2-420D854DC055}" type="presOf" srcId="{880FF6CF-6DAD-46C2-8B18-2474296D7005}" destId="{9087CEFC-6724-4709-899B-6A2BF5DC584F}" srcOrd="0" destOrd="1" presId="urn:microsoft.com/office/officeart/2005/8/layout/bList2"/>
    <dgm:cxn modelId="{6E43699E-4B9B-4389-90AE-84E0BE4E2105}" srcId="{0219F111-D668-45F7-B1AC-03B89C335CDE}" destId="{F9825EA9-6C0E-45BB-B446-C2EB501FCD5D}" srcOrd="1" destOrd="0" parTransId="{C12ECFBB-EDE7-49B4-92EC-1786880070F2}" sibTransId="{65A768CB-6EA8-43CC-8EF6-A6B7916B4A79}"/>
    <dgm:cxn modelId="{5076E5A1-9CC6-4987-B182-86CFDE27952B}" type="presOf" srcId="{7D7DFA35-6EB5-40D5-858C-9EFD46F3CE4E}" destId="{AB85FA57-BC88-42F6-A790-F7BE581A19D5}" srcOrd="1" destOrd="0" presId="urn:microsoft.com/office/officeart/2005/8/layout/bList2"/>
    <dgm:cxn modelId="{C72B37A3-066B-445A-B4A1-7D1E53F729AD}" type="presOf" srcId="{F815CB13-0B63-4986-B835-6306FB10717E}" destId="{0CD106D0-893B-4C65-873F-162F4A95AE6F}" srcOrd="0" destOrd="0" presId="urn:microsoft.com/office/officeart/2005/8/layout/bList2"/>
    <dgm:cxn modelId="{5C53FBA5-75D5-49F4-AFDE-2F8AEA698172}" type="presOf" srcId="{EFB86B5D-E212-45FE-900F-3B11F045294C}" destId="{3919B3B4-6D94-44F2-9792-21662EE18888}" srcOrd="0" destOrd="0" presId="urn:microsoft.com/office/officeart/2005/8/layout/bList2"/>
    <dgm:cxn modelId="{4C5D3AAB-8AA4-4E0C-82C6-196D724707E2}" type="presOf" srcId="{8AEBDCC2-6AC4-4A3D-BF8F-5E7F5FBA9E15}" destId="{64DE7AD6-4589-4D15-BDF0-1C93F15AC70F}" srcOrd="0" destOrd="0" presId="urn:microsoft.com/office/officeart/2005/8/layout/bList2"/>
    <dgm:cxn modelId="{0E6614AD-C29C-45AA-806A-F4DD185581BA}" srcId="{A8BFE931-78B1-4152-BC3D-8FB09BA8429C}" destId="{BA3E3F07-E4AF-418A-9658-84FD1103283D}" srcOrd="1" destOrd="0" parTransId="{A7CFC96A-3D06-4FEE-B358-56921250867C}" sibTransId="{D44A5BD7-ABC9-43CD-813B-A6CF1F06D8EA}"/>
    <dgm:cxn modelId="{83D30AAF-6C6F-4AD1-87ED-B85C3B9E5E88}" srcId="{2226D198-29A4-4C3A-9EB7-E16E6A1B96A5}" destId="{68CF0F5C-2048-4324-9B4E-D3D9D58D5E20}" srcOrd="0" destOrd="0" parTransId="{62EFBF1A-5964-4EB1-B32E-629676CD7488}" sibTransId="{2838FE8B-555B-4858-8F07-748DD76E0C83}"/>
    <dgm:cxn modelId="{DA14AEAF-6992-4D24-8D80-A03FE799CB8A}" srcId="{19A7CA02-3B11-41B2-A0F9-A534111494F4}" destId="{EFB86B5D-E212-45FE-900F-3B11F045294C}" srcOrd="1" destOrd="0" parTransId="{9E9547C7-7EFB-4A6E-96FC-4A4913249E0A}" sibTransId="{B9AD841D-2AD5-43F5-B96B-89E52F7B4E50}"/>
    <dgm:cxn modelId="{3F5FD4B4-A46C-4460-B3CD-C0FC6561AD98}" type="presOf" srcId="{2226D198-29A4-4C3A-9EB7-E16E6A1B96A5}" destId="{A53A0D9A-5BD2-4AD2-A2A7-5C0A47E8987F}" srcOrd="0" destOrd="0" presId="urn:microsoft.com/office/officeart/2005/8/layout/bList2"/>
    <dgm:cxn modelId="{822FD5B5-19E6-413B-BAC0-7A1BFAEE08D3}" type="presOf" srcId="{80A79AF7-9352-4821-A086-D82EC20F944F}" destId="{66A1D104-4A32-4DD6-A34A-5E6C63D62E8D}" srcOrd="0" destOrd="0" presId="urn:microsoft.com/office/officeart/2005/8/layout/bList2"/>
    <dgm:cxn modelId="{17322FB9-9F51-47EB-8F71-3E9069CA2885}" type="presOf" srcId="{6DFDEA47-348E-4C93-A5B0-FD1F219DEEB0}" destId="{3BEDCCDF-31F9-4B5C-ABBA-5875690F5BAC}" srcOrd="0" destOrd="1" presId="urn:microsoft.com/office/officeart/2005/8/layout/bList2"/>
    <dgm:cxn modelId="{4CBD09BC-5AED-4316-8D50-78E9BF100484}" type="presOf" srcId="{5DBA9F8B-3BF1-4229-88E7-1F2BF1542721}" destId="{027942E6-FB7F-41D1-BA04-444042F1ED11}" srcOrd="1" destOrd="0" presId="urn:microsoft.com/office/officeart/2005/8/layout/bList2"/>
    <dgm:cxn modelId="{9A3530BE-6E17-4535-9362-6502597D0758}" type="presOf" srcId="{B9AD841D-2AD5-43F5-B96B-89E52F7B4E50}" destId="{0DC18A77-C55C-434E-90B1-8113A8873EAE}" srcOrd="0" destOrd="0" presId="urn:microsoft.com/office/officeart/2005/8/layout/bList2"/>
    <dgm:cxn modelId="{22DE43C9-0B16-4CDA-81CF-D5FF73800A2C}" type="presOf" srcId="{0219F111-D668-45F7-B1AC-03B89C335CDE}" destId="{2E9F2AC5-B12B-4628-9EBA-D9A6737E0A21}" srcOrd="1" destOrd="0" presId="urn:microsoft.com/office/officeart/2005/8/layout/bList2"/>
    <dgm:cxn modelId="{8BFA1ACA-51A4-48F3-B2EC-DF8247CFEC1B}" type="presOf" srcId="{2226D198-29A4-4C3A-9EB7-E16E6A1B96A5}" destId="{3CB41D8F-A275-4FA1-A9FB-A1F655AAD71E}" srcOrd="1" destOrd="0" presId="urn:microsoft.com/office/officeart/2005/8/layout/bList2"/>
    <dgm:cxn modelId="{0F2346CB-A06B-408A-84B6-F61172329004}" srcId="{A8BFE931-78B1-4152-BC3D-8FB09BA8429C}" destId="{D45481F1-A11B-42A8-9D9E-C9BBF6FBE39E}" srcOrd="0" destOrd="0" parTransId="{0A1AC57C-5C40-4536-9638-A99E4CA01205}" sibTransId="{898FA094-B9EB-4472-BDA5-87F0D6B22E74}"/>
    <dgm:cxn modelId="{34332DD7-AA4B-4EA0-81C5-959EB7BC135E}" type="presOf" srcId="{D02B0B0D-A367-4914-86D4-19205E4C0486}" destId="{32E10DB3-213E-4223-8039-3D7CB7E9BDCA}" srcOrd="0" destOrd="0" presId="urn:microsoft.com/office/officeart/2005/8/layout/bList2"/>
    <dgm:cxn modelId="{2FE8E6DD-AE3B-4D1A-89CC-1A62E2A66CA8}" srcId="{F1C1F995-3790-46D1-9187-82DD690FDC3C}" destId="{E53F8318-9750-429A-A1D5-305142455A39}" srcOrd="0" destOrd="0" parTransId="{1111F134-A2A8-4299-BD2E-3E10D16C4D2C}" sibTransId="{AC361C4B-6BC4-49AD-AB29-B8452186BFB2}"/>
    <dgm:cxn modelId="{40E215DF-73ED-4320-B8D3-DB8426A813B4}" srcId="{19A7CA02-3B11-41B2-A0F9-A534111494F4}" destId="{7D7DFA35-6EB5-40D5-858C-9EFD46F3CE4E}" srcOrd="6" destOrd="0" parTransId="{F0E60D5D-4E52-4B5B-BFC2-0451E291EF1F}" sibTransId="{6BB235C7-3B4C-4FF4-8828-9EB20588FDD5}"/>
    <dgm:cxn modelId="{0FD690E1-83EE-4390-93AB-79243D80EE57}" type="presOf" srcId="{D4BC0A36-147E-48D5-A6E9-3EBF2BE33D6E}" destId="{64DE7AD6-4589-4D15-BDF0-1C93F15AC70F}" srcOrd="0" destOrd="1" presId="urn:microsoft.com/office/officeart/2005/8/layout/bList2"/>
    <dgm:cxn modelId="{D191E0E5-0ACE-4BAD-96C3-9471700ACC07}" srcId="{19A7CA02-3B11-41B2-A0F9-A534111494F4}" destId="{0219F111-D668-45F7-B1AC-03B89C335CDE}" srcOrd="3" destOrd="0" parTransId="{53C2E135-3CFC-4312-B01D-35B07CAE10F4}" sibTransId="{80A79AF7-9352-4821-A086-D82EC20F944F}"/>
    <dgm:cxn modelId="{9A53AEEC-8D1D-4A1B-BE98-95E26307C36F}" type="presOf" srcId="{BA3E3F07-E4AF-418A-9658-84FD1103283D}" destId="{481E9400-809C-453D-9A9F-AB532522EC7F}" srcOrd="0" destOrd="1" presId="urn:microsoft.com/office/officeart/2005/8/layout/bList2"/>
    <dgm:cxn modelId="{D18930ED-9836-459C-9246-784821EB082F}" type="presOf" srcId="{A88F0EAC-E14D-4B52-9AA2-4ABDAF6CDE39}" destId="{CCA65CB9-019B-4593-A41F-3A8171ED48EE}" srcOrd="0" destOrd="1" presId="urn:microsoft.com/office/officeart/2005/8/layout/bList2"/>
    <dgm:cxn modelId="{B40C87F7-FDDE-45C9-8012-887A7D22C5C4}" type="presOf" srcId="{AB74C71D-EE87-4023-9B42-9BF42338480A}" destId="{A68D9565-9432-4EFD-912E-D0B1A6587F13}" srcOrd="0" destOrd="0" presId="urn:microsoft.com/office/officeart/2005/8/layout/bList2"/>
    <dgm:cxn modelId="{52AE8CF7-1F56-40CE-AE65-958051C95264}" type="presOf" srcId="{19A7CA02-3B11-41B2-A0F9-A534111494F4}" destId="{FBB05085-398D-4410-B9C1-99226707B96C}" srcOrd="0" destOrd="0" presId="urn:microsoft.com/office/officeart/2005/8/layout/bList2"/>
    <dgm:cxn modelId="{256A28FD-1C0B-4408-9858-F1B6505FBCC9}" srcId="{19A7CA02-3B11-41B2-A0F9-A534111494F4}" destId="{F815CB13-0B63-4986-B835-6306FB10717E}" srcOrd="5" destOrd="0" parTransId="{522EEE79-D245-46F2-8795-0880D5671850}" sibTransId="{B66C8527-D7CB-485D-8E8D-551734BD2F7A}"/>
    <dgm:cxn modelId="{FC9F57FD-FB9F-4E68-BB3C-CC2064E6F2B4}" type="presOf" srcId="{68CF0F5C-2048-4324-9B4E-D3D9D58D5E20}" destId="{5ADEFD0C-5294-48EE-9C43-29460567611E}" srcOrd="0" destOrd="0" presId="urn:microsoft.com/office/officeart/2005/8/layout/bList2"/>
    <dgm:cxn modelId="{BE5AE553-D9B2-4A6A-92B4-1267D32CF06D}" type="presParOf" srcId="{FBB05085-398D-4410-B9C1-99226707B96C}" destId="{F7DB3AFB-068C-4B80-9378-1F6A6BA715BB}" srcOrd="0" destOrd="0" presId="urn:microsoft.com/office/officeart/2005/8/layout/bList2"/>
    <dgm:cxn modelId="{629D22A0-9543-4AF1-8541-5A9D157E0F5C}" type="presParOf" srcId="{F7DB3AFB-068C-4B80-9378-1F6A6BA715BB}" destId="{481E9400-809C-453D-9A9F-AB532522EC7F}" srcOrd="0" destOrd="0" presId="urn:microsoft.com/office/officeart/2005/8/layout/bList2"/>
    <dgm:cxn modelId="{53E940CF-9DC8-408D-80ED-739B5D105E62}" type="presParOf" srcId="{F7DB3AFB-068C-4B80-9378-1F6A6BA715BB}" destId="{C55BB712-2455-420B-8767-654BEC63D0B9}" srcOrd="1" destOrd="0" presId="urn:microsoft.com/office/officeart/2005/8/layout/bList2"/>
    <dgm:cxn modelId="{E6688D26-DFA5-4EA7-8F31-935894A7C86E}" type="presParOf" srcId="{F7DB3AFB-068C-4B80-9378-1F6A6BA715BB}" destId="{16905260-608F-47C2-90F5-52B0CFC6A2E1}" srcOrd="2" destOrd="0" presId="urn:microsoft.com/office/officeart/2005/8/layout/bList2"/>
    <dgm:cxn modelId="{E9AD914F-3CAF-4578-BBCC-6A936040B55D}" type="presParOf" srcId="{F7DB3AFB-068C-4B80-9378-1F6A6BA715BB}" destId="{F5202E6F-927F-4B93-8ED3-4B54A8F2C067}" srcOrd="3" destOrd="0" presId="urn:microsoft.com/office/officeart/2005/8/layout/bList2"/>
    <dgm:cxn modelId="{F5FE9EFF-D9B4-4D23-9809-EE451EF52B70}" type="presParOf" srcId="{FBB05085-398D-4410-B9C1-99226707B96C}" destId="{516D25CA-9EEB-4E45-9C32-4C1311EDCDDA}" srcOrd="1" destOrd="0" presId="urn:microsoft.com/office/officeart/2005/8/layout/bList2"/>
    <dgm:cxn modelId="{4C8150D5-CF2A-4CC5-B352-5C85757224E3}" type="presParOf" srcId="{FBB05085-398D-4410-B9C1-99226707B96C}" destId="{72A45949-C0B5-4277-9165-7E45303DA66F}" srcOrd="2" destOrd="0" presId="urn:microsoft.com/office/officeart/2005/8/layout/bList2"/>
    <dgm:cxn modelId="{96E3423A-CE6C-4ECA-BD5D-09AF6E5B4365}" type="presParOf" srcId="{72A45949-C0B5-4277-9165-7E45303DA66F}" destId="{64DE7AD6-4589-4D15-BDF0-1C93F15AC70F}" srcOrd="0" destOrd="0" presId="urn:microsoft.com/office/officeart/2005/8/layout/bList2"/>
    <dgm:cxn modelId="{22B462A4-868F-44AF-8524-52631101996C}" type="presParOf" srcId="{72A45949-C0B5-4277-9165-7E45303DA66F}" destId="{3919B3B4-6D94-44F2-9792-21662EE18888}" srcOrd="1" destOrd="0" presId="urn:microsoft.com/office/officeart/2005/8/layout/bList2"/>
    <dgm:cxn modelId="{268997E6-D495-4196-8147-2BB8668811B9}" type="presParOf" srcId="{72A45949-C0B5-4277-9165-7E45303DA66F}" destId="{B5A3A419-F19F-4B1C-9037-AA1AFA6A0556}" srcOrd="2" destOrd="0" presId="urn:microsoft.com/office/officeart/2005/8/layout/bList2"/>
    <dgm:cxn modelId="{AAA94156-968F-49F3-8F1C-74EE5D2A3176}" type="presParOf" srcId="{72A45949-C0B5-4277-9165-7E45303DA66F}" destId="{2149D9EB-15B9-445F-AD69-C41690E29D6D}" srcOrd="3" destOrd="0" presId="urn:microsoft.com/office/officeart/2005/8/layout/bList2"/>
    <dgm:cxn modelId="{14B3C66F-611E-44B7-9616-3E86E47CF946}" type="presParOf" srcId="{FBB05085-398D-4410-B9C1-99226707B96C}" destId="{0DC18A77-C55C-434E-90B1-8113A8873EAE}" srcOrd="3" destOrd="0" presId="urn:microsoft.com/office/officeart/2005/8/layout/bList2"/>
    <dgm:cxn modelId="{5F19016F-E629-4847-9D29-3AEF93A00B12}" type="presParOf" srcId="{FBB05085-398D-4410-B9C1-99226707B96C}" destId="{7800B265-C11F-4FF2-8B1F-5F59E68FF34E}" srcOrd="4" destOrd="0" presId="urn:microsoft.com/office/officeart/2005/8/layout/bList2"/>
    <dgm:cxn modelId="{242B0C5D-3B81-4BB6-A524-5A869D5ABB28}" type="presParOf" srcId="{7800B265-C11F-4FF2-8B1F-5F59E68FF34E}" destId="{3BEDCCDF-31F9-4B5C-ABBA-5875690F5BAC}" srcOrd="0" destOrd="0" presId="urn:microsoft.com/office/officeart/2005/8/layout/bList2"/>
    <dgm:cxn modelId="{0DB17520-BAEB-415A-8C7E-009F08B3DED0}" type="presParOf" srcId="{7800B265-C11F-4FF2-8B1F-5F59E68FF34E}" destId="{F09AF172-54DE-4407-B439-570A87B3EFC2}" srcOrd="1" destOrd="0" presId="urn:microsoft.com/office/officeart/2005/8/layout/bList2"/>
    <dgm:cxn modelId="{B417C5C3-69C6-4AA0-891A-02F68372F58A}" type="presParOf" srcId="{7800B265-C11F-4FF2-8B1F-5F59E68FF34E}" destId="{F264C1B1-DDF3-4C50-937D-DF50715C63B1}" srcOrd="2" destOrd="0" presId="urn:microsoft.com/office/officeart/2005/8/layout/bList2"/>
    <dgm:cxn modelId="{E42BA3C7-843B-4C7B-9E76-7156CE1F0501}" type="presParOf" srcId="{7800B265-C11F-4FF2-8B1F-5F59E68FF34E}" destId="{89C8A9D9-3018-4BE8-B719-E6CFC2F2F8EF}" srcOrd="3" destOrd="0" presId="urn:microsoft.com/office/officeart/2005/8/layout/bList2"/>
    <dgm:cxn modelId="{C6948DBA-AE9B-4CFB-9658-C75D93DCE499}" type="presParOf" srcId="{FBB05085-398D-4410-B9C1-99226707B96C}" destId="{32E10DB3-213E-4223-8039-3D7CB7E9BDCA}" srcOrd="5" destOrd="0" presId="urn:microsoft.com/office/officeart/2005/8/layout/bList2"/>
    <dgm:cxn modelId="{3A6EBCD6-23BB-47CB-A61A-62DE95B3BBCA}" type="presParOf" srcId="{FBB05085-398D-4410-B9C1-99226707B96C}" destId="{BD6BB441-0D4A-43E2-B006-5B5E97CE1C46}" srcOrd="6" destOrd="0" presId="urn:microsoft.com/office/officeart/2005/8/layout/bList2"/>
    <dgm:cxn modelId="{9A977DEA-F06A-4BAD-908C-FF29D3A56EE0}" type="presParOf" srcId="{BD6BB441-0D4A-43E2-B006-5B5E97CE1C46}" destId="{A68D9565-9432-4EFD-912E-D0B1A6587F13}" srcOrd="0" destOrd="0" presId="urn:microsoft.com/office/officeart/2005/8/layout/bList2"/>
    <dgm:cxn modelId="{B4B205F7-2F40-4730-A05B-9FA7F36F22B5}" type="presParOf" srcId="{BD6BB441-0D4A-43E2-B006-5B5E97CE1C46}" destId="{F2D8C379-2F9B-4206-BECF-A45B7A213DA4}" srcOrd="1" destOrd="0" presId="urn:microsoft.com/office/officeart/2005/8/layout/bList2"/>
    <dgm:cxn modelId="{39472A44-353D-48E6-AD35-3CC1564DCB77}" type="presParOf" srcId="{BD6BB441-0D4A-43E2-B006-5B5E97CE1C46}" destId="{2E9F2AC5-B12B-4628-9EBA-D9A6737E0A21}" srcOrd="2" destOrd="0" presId="urn:microsoft.com/office/officeart/2005/8/layout/bList2"/>
    <dgm:cxn modelId="{00B57E47-63CE-4E89-A3E4-EDB24EB56A8B}" type="presParOf" srcId="{BD6BB441-0D4A-43E2-B006-5B5E97CE1C46}" destId="{3A9ED539-E089-4206-938E-9AE4D069863A}" srcOrd="3" destOrd="0" presId="urn:microsoft.com/office/officeart/2005/8/layout/bList2"/>
    <dgm:cxn modelId="{A9E809CC-B363-4DD7-92F0-8A367AC7B73B}" type="presParOf" srcId="{FBB05085-398D-4410-B9C1-99226707B96C}" destId="{66A1D104-4A32-4DD6-A34A-5E6C63D62E8D}" srcOrd="7" destOrd="0" presId="urn:microsoft.com/office/officeart/2005/8/layout/bList2"/>
    <dgm:cxn modelId="{23848A3E-340C-4BD8-9400-1BC34EE4155A}" type="presParOf" srcId="{FBB05085-398D-4410-B9C1-99226707B96C}" destId="{28ECF0B1-B2A1-43AA-A070-A3B962DA2D2E}" srcOrd="8" destOrd="0" presId="urn:microsoft.com/office/officeart/2005/8/layout/bList2"/>
    <dgm:cxn modelId="{4E2F6F62-5330-421A-9690-59317C1CDE92}" type="presParOf" srcId="{28ECF0B1-B2A1-43AA-A070-A3B962DA2D2E}" destId="{949C481F-7077-44EB-B9FE-CED1073AEFA4}" srcOrd="0" destOrd="0" presId="urn:microsoft.com/office/officeart/2005/8/layout/bList2"/>
    <dgm:cxn modelId="{94998953-FF84-4329-9211-D43D33F0802E}" type="presParOf" srcId="{28ECF0B1-B2A1-43AA-A070-A3B962DA2D2E}" destId="{A2598D31-4C2F-4A7F-AB88-13E4D0CB3752}" srcOrd="1" destOrd="0" presId="urn:microsoft.com/office/officeart/2005/8/layout/bList2"/>
    <dgm:cxn modelId="{EA87D6CC-4C48-4CBB-99A0-863611BDC1D3}" type="presParOf" srcId="{28ECF0B1-B2A1-43AA-A070-A3B962DA2D2E}" destId="{027942E6-FB7F-41D1-BA04-444042F1ED11}" srcOrd="2" destOrd="0" presId="urn:microsoft.com/office/officeart/2005/8/layout/bList2"/>
    <dgm:cxn modelId="{E75E7F0B-1EBB-4F19-BFE8-AF6CC74D73CE}" type="presParOf" srcId="{28ECF0B1-B2A1-43AA-A070-A3B962DA2D2E}" destId="{A65CFEB5-E8B5-482C-93DE-DF0ED5442524}" srcOrd="3" destOrd="0" presId="urn:microsoft.com/office/officeart/2005/8/layout/bList2"/>
    <dgm:cxn modelId="{665DF55C-0FE5-408B-A0CA-BBB6BA23E2FE}" type="presParOf" srcId="{FBB05085-398D-4410-B9C1-99226707B96C}" destId="{96707996-F6D1-4DDB-B10A-970F38421975}" srcOrd="9" destOrd="0" presId="urn:microsoft.com/office/officeart/2005/8/layout/bList2"/>
    <dgm:cxn modelId="{7504B37E-DC70-4AF8-854E-0790304F15D1}" type="presParOf" srcId="{FBB05085-398D-4410-B9C1-99226707B96C}" destId="{E9BD6B32-754B-46B0-89A0-96938915616F}" srcOrd="10" destOrd="0" presId="urn:microsoft.com/office/officeart/2005/8/layout/bList2"/>
    <dgm:cxn modelId="{09E1EF39-7D21-4441-BC2F-0E45680F6C62}" type="presParOf" srcId="{E9BD6B32-754B-46B0-89A0-96938915616F}" destId="{9087CEFC-6724-4709-899B-6A2BF5DC584F}" srcOrd="0" destOrd="0" presId="urn:microsoft.com/office/officeart/2005/8/layout/bList2"/>
    <dgm:cxn modelId="{E88EE378-324A-452D-8523-6DCA93134EB4}" type="presParOf" srcId="{E9BD6B32-754B-46B0-89A0-96938915616F}" destId="{0CD106D0-893B-4C65-873F-162F4A95AE6F}" srcOrd="1" destOrd="0" presId="urn:microsoft.com/office/officeart/2005/8/layout/bList2"/>
    <dgm:cxn modelId="{50F9CBD6-CF22-4917-B906-DD013EDBAD4B}" type="presParOf" srcId="{E9BD6B32-754B-46B0-89A0-96938915616F}" destId="{AFC3E11B-03B5-4F1F-9F5E-8AC30D0D8346}" srcOrd="2" destOrd="0" presId="urn:microsoft.com/office/officeart/2005/8/layout/bList2"/>
    <dgm:cxn modelId="{D28A566D-E206-45C8-AA93-7BC6525D32C8}" type="presParOf" srcId="{E9BD6B32-754B-46B0-89A0-96938915616F}" destId="{5F0B6991-1162-4A4C-8A1A-1AF2117D2717}" srcOrd="3" destOrd="0" presId="urn:microsoft.com/office/officeart/2005/8/layout/bList2"/>
    <dgm:cxn modelId="{8C7F6B03-0A23-4FAA-88A2-7CDCF18DD718}" type="presParOf" srcId="{FBB05085-398D-4410-B9C1-99226707B96C}" destId="{9D87AEA5-3AF0-4A5D-BF88-E8443F22D1AC}" srcOrd="11" destOrd="0" presId="urn:microsoft.com/office/officeart/2005/8/layout/bList2"/>
    <dgm:cxn modelId="{CB6C7D9A-8EBB-4AF5-BA0E-7B316CE657AC}" type="presParOf" srcId="{FBB05085-398D-4410-B9C1-99226707B96C}" destId="{D8D45F7B-74E7-4BC4-85D5-F51184796CC1}" srcOrd="12" destOrd="0" presId="urn:microsoft.com/office/officeart/2005/8/layout/bList2"/>
    <dgm:cxn modelId="{2481EA32-3C78-441A-8336-64AC2A1F7BA8}" type="presParOf" srcId="{D8D45F7B-74E7-4BC4-85D5-F51184796CC1}" destId="{CCA65CB9-019B-4593-A41F-3A8171ED48EE}" srcOrd="0" destOrd="0" presId="urn:microsoft.com/office/officeart/2005/8/layout/bList2"/>
    <dgm:cxn modelId="{DDF2E90E-6851-403F-B278-ED3D318BAE72}" type="presParOf" srcId="{D8D45F7B-74E7-4BC4-85D5-F51184796CC1}" destId="{B575539A-910D-425B-88A6-AD404C0AA7EE}" srcOrd="1" destOrd="0" presId="urn:microsoft.com/office/officeart/2005/8/layout/bList2"/>
    <dgm:cxn modelId="{6D1644B9-46E4-47B1-827F-77C41DAECF53}" type="presParOf" srcId="{D8D45F7B-74E7-4BC4-85D5-F51184796CC1}" destId="{AB85FA57-BC88-42F6-A790-F7BE581A19D5}" srcOrd="2" destOrd="0" presId="urn:microsoft.com/office/officeart/2005/8/layout/bList2"/>
    <dgm:cxn modelId="{D0FAB3B9-1041-4A0E-BD76-D553D5E6DCD0}" type="presParOf" srcId="{D8D45F7B-74E7-4BC4-85D5-F51184796CC1}" destId="{862DD44A-6AB4-43EB-8970-E2B2EBEA9421}" srcOrd="3" destOrd="0" presId="urn:microsoft.com/office/officeart/2005/8/layout/bList2"/>
    <dgm:cxn modelId="{1EFD78FC-23D1-4105-B847-6C3F36D0D1A6}" type="presParOf" srcId="{FBB05085-398D-4410-B9C1-99226707B96C}" destId="{D5EF3DAE-7FD8-4EAF-881D-C371D4EDF9EC}" srcOrd="13" destOrd="0" presId="urn:microsoft.com/office/officeart/2005/8/layout/bList2"/>
    <dgm:cxn modelId="{FDEC505D-3322-4EEA-A751-449E53D765F4}" type="presParOf" srcId="{FBB05085-398D-4410-B9C1-99226707B96C}" destId="{369571BF-A275-42B8-B096-538965C91118}" srcOrd="14" destOrd="0" presId="urn:microsoft.com/office/officeart/2005/8/layout/bList2"/>
    <dgm:cxn modelId="{9CD73535-A093-4A0A-AD50-3D2195C604F1}" type="presParOf" srcId="{369571BF-A275-42B8-B096-538965C91118}" destId="{5ADEFD0C-5294-48EE-9C43-29460567611E}" srcOrd="0" destOrd="0" presId="urn:microsoft.com/office/officeart/2005/8/layout/bList2"/>
    <dgm:cxn modelId="{9E62000B-2531-4408-B242-F77C72A48B0D}" type="presParOf" srcId="{369571BF-A275-42B8-B096-538965C91118}" destId="{A53A0D9A-5BD2-4AD2-A2A7-5C0A47E8987F}" srcOrd="1" destOrd="0" presId="urn:microsoft.com/office/officeart/2005/8/layout/bList2"/>
    <dgm:cxn modelId="{F78B2BF9-6CB7-4AAC-AF87-23E26AFE7E52}" type="presParOf" srcId="{369571BF-A275-42B8-B096-538965C91118}" destId="{3CB41D8F-A275-4FA1-A9FB-A1F655AAD71E}" srcOrd="2" destOrd="0" presId="urn:microsoft.com/office/officeart/2005/8/layout/bList2"/>
    <dgm:cxn modelId="{FFF5C3E7-7744-434F-A84E-07A39434B641}" type="presParOf" srcId="{369571BF-A275-42B8-B096-538965C91118}" destId="{458FBEA5-06F7-4915-A07D-6F3F31ED5D95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E9400-809C-453D-9A9F-AB532522EC7F}">
      <dsp:nvSpPr>
        <dsp:cNvPr id="0" name=""/>
        <dsp:cNvSpPr/>
      </dsp:nvSpPr>
      <dsp:spPr>
        <a:xfrm>
          <a:off x="14750" y="4420"/>
          <a:ext cx="1944039" cy="145118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Available now</a:t>
          </a:r>
          <a:endParaRPr lang="en-NZ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Combining safety alerts</a:t>
          </a:r>
          <a:r>
            <a:rPr lang="en-US" sz="1700" kern="1200">
              <a:latin typeface="Calibri"/>
            </a:rPr>
            <a:t> </a:t>
          </a:r>
          <a:endParaRPr lang="en-NZ" sz="1700" kern="1200"/>
        </a:p>
      </dsp:txBody>
      <dsp:txXfrm>
        <a:off x="48753" y="38423"/>
        <a:ext cx="1876033" cy="1417181"/>
      </dsp:txXfrm>
    </dsp:sp>
    <dsp:sp modelId="{16905260-608F-47C2-90F5-52B0CFC6A2E1}">
      <dsp:nvSpPr>
        <dsp:cNvPr id="0" name=""/>
        <dsp:cNvSpPr/>
      </dsp:nvSpPr>
      <dsp:spPr>
        <a:xfrm>
          <a:off x="14750" y="1455605"/>
          <a:ext cx="1944039" cy="6240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Safety alerts</a:t>
          </a:r>
          <a:r>
            <a:rPr lang="en-US" sz="1800" kern="1200">
              <a:latin typeface="Calibri"/>
            </a:rPr>
            <a:t> </a:t>
          </a:r>
          <a:endParaRPr lang="en-NZ" sz="1800" kern="1200"/>
        </a:p>
      </dsp:txBody>
      <dsp:txXfrm>
        <a:off x="14750" y="1455605"/>
        <a:ext cx="1369042" cy="624009"/>
      </dsp:txXfrm>
    </dsp:sp>
    <dsp:sp modelId="{F5202E6F-927F-4B93-8ED3-4B54A8F2C067}">
      <dsp:nvSpPr>
        <dsp:cNvPr id="0" name=""/>
        <dsp:cNvSpPr/>
      </dsp:nvSpPr>
      <dsp:spPr>
        <a:xfrm>
          <a:off x="1438786" y="1554723"/>
          <a:ext cx="680413" cy="68041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DE7AD6-4589-4D15-BDF0-1C93F15AC70F}">
      <dsp:nvSpPr>
        <dsp:cNvPr id="0" name=""/>
        <dsp:cNvSpPr/>
      </dsp:nvSpPr>
      <dsp:spPr>
        <a:xfrm>
          <a:off x="2287768" y="4420"/>
          <a:ext cx="1944039" cy="145118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Available now with ongoing trials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Set agendas for feasibility and design</a:t>
          </a:r>
        </a:p>
      </dsp:txBody>
      <dsp:txXfrm>
        <a:off x="2321771" y="38423"/>
        <a:ext cx="1876033" cy="1417181"/>
      </dsp:txXfrm>
    </dsp:sp>
    <dsp:sp modelId="{B5A3A419-F19F-4B1C-9037-AA1AFA6A0556}">
      <dsp:nvSpPr>
        <dsp:cNvPr id="0" name=""/>
        <dsp:cNvSpPr/>
      </dsp:nvSpPr>
      <dsp:spPr>
        <a:xfrm>
          <a:off x="2287768" y="1455605"/>
          <a:ext cx="1944039" cy="6240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Collaboration workshops</a:t>
          </a:r>
        </a:p>
      </dsp:txBody>
      <dsp:txXfrm>
        <a:off x="2287768" y="1455605"/>
        <a:ext cx="1369042" cy="624009"/>
      </dsp:txXfrm>
    </dsp:sp>
    <dsp:sp modelId="{2149D9EB-15B9-445F-AD69-C41690E29D6D}">
      <dsp:nvSpPr>
        <dsp:cNvPr id="0" name=""/>
        <dsp:cNvSpPr/>
      </dsp:nvSpPr>
      <dsp:spPr>
        <a:xfrm>
          <a:off x="3711804" y="1554723"/>
          <a:ext cx="680413" cy="68041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EDCCDF-31F9-4B5C-ABBA-5875690F5BAC}">
      <dsp:nvSpPr>
        <dsp:cNvPr id="0" name=""/>
        <dsp:cNvSpPr/>
      </dsp:nvSpPr>
      <dsp:spPr>
        <a:xfrm>
          <a:off x="4560786" y="4420"/>
          <a:ext cx="1944039" cy="145118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Available now</a:t>
          </a:r>
          <a:endParaRPr lang="en-NZ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Team debriefs available soon</a:t>
          </a:r>
          <a:endParaRPr lang="en-NZ" sz="1700" kern="1200"/>
        </a:p>
      </dsp:txBody>
      <dsp:txXfrm>
        <a:off x="4594789" y="38423"/>
        <a:ext cx="1876033" cy="1417181"/>
      </dsp:txXfrm>
    </dsp:sp>
    <dsp:sp modelId="{F264C1B1-DDF3-4C50-937D-DF50715C63B1}">
      <dsp:nvSpPr>
        <dsp:cNvPr id="0" name=""/>
        <dsp:cNvSpPr/>
      </dsp:nvSpPr>
      <dsp:spPr>
        <a:xfrm>
          <a:off x="4560786" y="1455605"/>
          <a:ext cx="1944039" cy="62400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Predictive index</a:t>
          </a:r>
          <a:endParaRPr lang="en-NZ" sz="1800" kern="1200"/>
        </a:p>
      </dsp:txBody>
      <dsp:txXfrm>
        <a:off x="4560786" y="1455605"/>
        <a:ext cx="1369042" cy="624009"/>
      </dsp:txXfrm>
    </dsp:sp>
    <dsp:sp modelId="{89C8A9D9-3018-4BE8-B719-E6CFC2F2F8EF}">
      <dsp:nvSpPr>
        <dsp:cNvPr id="0" name=""/>
        <dsp:cNvSpPr/>
      </dsp:nvSpPr>
      <dsp:spPr>
        <a:xfrm>
          <a:off x="5984822" y="1554723"/>
          <a:ext cx="680413" cy="68041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D9565-9432-4EFD-912E-D0B1A6587F13}">
      <dsp:nvSpPr>
        <dsp:cNvPr id="0" name=""/>
        <dsp:cNvSpPr/>
      </dsp:nvSpPr>
      <dsp:spPr>
        <a:xfrm>
          <a:off x="6833804" y="4420"/>
          <a:ext cx="1944039" cy="145118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In development</a:t>
          </a:r>
          <a:endParaRPr lang="en-NZ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Designs in one place</a:t>
          </a:r>
          <a:r>
            <a:rPr lang="en-US" sz="1700" kern="1200">
              <a:latin typeface="Calibri"/>
            </a:rPr>
            <a:t> </a:t>
          </a:r>
          <a:endParaRPr lang="en-NZ" sz="1700" kern="1200"/>
        </a:p>
      </dsp:txBody>
      <dsp:txXfrm>
        <a:off x="6867807" y="38423"/>
        <a:ext cx="1876033" cy="1417181"/>
      </dsp:txXfrm>
    </dsp:sp>
    <dsp:sp modelId="{2E9F2AC5-B12B-4628-9EBA-D9A6737E0A21}">
      <dsp:nvSpPr>
        <dsp:cNvPr id="0" name=""/>
        <dsp:cNvSpPr/>
      </dsp:nvSpPr>
      <dsp:spPr>
        <a:xfrm>
          <a:off x="6833804" y="1455605"/>
          <a:ext cx="1944039" cy="62400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/>
            <a:t>Design library</a:t>
          </a:r>
          <a:r>
            <a:rPr lang="en-NZ" sz="1800" kern="1200">
              <a:latin typeface="Calibri"/>
            </a:rPr>
            <a:t> </a:t>
          </a:r>
          <a:endParaRPr lang="en-NZ" sz="1800" kern="1200"/>
        </a:p>
      </dsp:txBody>
      <dsp:txXfrm>
        <a:off x="6833804" y="1455605"/>
        <a:ext cx="1369042" cy="624009"/>
      </dsp:txXfrm>
    </dsp:sp>
    <dsp:sp modelId="{3A9ED539-E089-4206-938E-9AE4D069863A}">
      <dsp:nvSpPr>
        <dsp:cNvPr id="0" name=""/>
        <dsp:cNvSpPr/>
      </dsp:nvSpPr>
      <dsp:spPr>
        <a:xfrm>
          <a:off x="8257840" y="1554723"/>
          <a:ext cx="680413" cy="680413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9C481F-7077-44EB-B9FE-CED1073AEFA4}">
      <dsp:nvSpPr>
        <dsp:cNvPr id="0" name=""/>
        <dsp:cNvSpPr/>
      </dsp:nvSpPr>
      <dsp:spPr>
        <a:xfrm>
          <a:off x="14750" y="2572132"/>
          <a:ext cx="1944039" cy="145118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Principles agreed</a:t>
          </a:r>
          <a:endParaRPr lang="en-NZ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First</a:t>
          </a:r>
          <a:r>
            <a:rPr lang="en-US" sz="1700" kern="1200">
              <a:latin typeface="Calibri"/>
            </a:rPr>
            <a:t> site</a:t>
          </a:r>
          <a:r>
            <a:rPr lang="en-US" sz="1700" kern="1200"/>
            <a:t> identified </a:t>
          </a:r>
          <a:r>
            <a:rPr lang="en-US" sz="1700" kern="1200">
              <a:latin typeface="Calibri"/>
            </a:rPr>
            <a:t>– Southern hub opportunity</a:t>
          </a:r>
          <a:endParaRPr lang="en-NZ" sz="1700" kern="1200"/>
        </a:p>
      </dsp:txBody>
      <dsp:txXfrm>
        <a:off x="48753" y="2606135"/>
        <a:ext cx="1876033" cy="1417181"/>
      </dsp:txXfrm>
    </dsp:sp>
    <dsp:sp modelId="{027942E6-FB7F-41D1-BA04-444042F1ED11}">
      <dsp:nvSpPr>
        <dsp:cNvPr id="0" name=""/>
        <dsp:cNvSpPr/>
      </dsp:nvSpPr>
      <dsp:spPr>
        <a:xfrm>
          <a:off x="14750" y="4023317"/>
          <a:ext cx="1944039" cy="62400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/>
            <a:t>Logistics hubs</a:t>
          </a:r>
        </a:p>
      </dsp:txBody>
      <dsp:txXfrm>
        <a:off x="14750" y="4023317"/>
        <a:ext cx="1369042" cy="624009"/>
      </dsp:txXfrm>
    </dsp:sp>
    <dsp:sp modelId="{A65CFEB5-E8B5-482C-93DE-DF0ED5442524}">
      <dsp:nvSpPr>
        <dsp:cNvPr id="0" name=""/>
        <dsp:cNvSpPr/>
      </dsp:nvSpPr>
      <dsp:spPr>
        <a:xfrm>
          <a:off x="1438786" y="4122435"/>
          <a:ext cx="680413" cy="680413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87CEFC-6724-4709-899B-6A2BF5DC584F}">
      <dsp:nvSpPr>
        <dsp:cNvPr id="0" name=""/>
        <dsp:cNvSpPr/>
      </dsp:nvSpPr>
      <dsp:spPr>
        <a:xfrm>
          <a:off x="2287768" y="2572132"/>
          <a:ext cx="1944039" cy="145118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Available now</a:t>
          </a:r>
          <a:endParaRPr lang="en-NZ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Visible leadership onsite</a:t>
          </a:r>
          <a:endParaRPr lang="en-NZ" sz="1700" kern="1200"/>
        </a:p>
      </dsp:txBody>
      <dsp:txXfrm>
        <a:off x="2321771" y="2606135"/>
        <a:ext cx="1876033" cy="1417181"/>
      </dsp:txXfrm>
    </dsp:sp>
    <dsp:sp modelId="{AFC3E11B-03B5-4F1F-9F5E-8AC30D0D8346}">
      <dsp:nvSpPr>
        <dsp:cNvPr id="0" name=""/>
        <dsp:cNvSpPr/>
      </dsp:nvSpPr>
      <dsp:spPr>
        <a:xfrm>
          <a:off x="2287768" y="4023317"/>
          <a:ext cx="1944039" cy="6240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Leadership walks</a:t>
          </a:r>
          <a:endParaRPr lang="en-NZ" sz="1800" kern="1200"/>
        </a:p>
      </dsp:txBody>
      <dsp:txXfrm>
        <a:off x="2287768" y="4023317"/>
        <a:ext cx="1369042" cy="624009"/>
      </dsp:txXfrm>
    </dsp:sp>
    <dsp:sp modelId="{5F0B6991-1162-4A4C-8A1A-1AF2117D2717}">
      <dsp:nvSpPr>
        <dsp:cNvPr id="0" name=""/>
        <dsp:cNvSpPr/>
      </dsp:nvSpPr>
      <dsp:spPr>
        <a:xfrm>
          <a:off x="3711804" y="4122435"/>
          <a:ext cx="680413" cy="680413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A65CB9-019B-4593-A41F-3A8171ED48EE}">
      <dsp:nvSpPr>
        <dsp:cNvPr id="0" name=""/>
        <dsp:cNvSpPr/>
      </dsp:nvSpPr>
      <dsp:spPr>
        <a:xfrm>
          <a:off x="4560786" y="2572132"/>
          <a:ext cx="1944039" cy="145118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Available now</a:t>
          </a:r>
          <a:endParaRPr lang="en-NZ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Nominations process</a:t>
          </a:r>
          <a:endParaRPr lang="en-NZ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Self development to come</a:t>
          </a:r>
          <a:endParaRPr lang="en-NZ" sz="1700" kern="1200"/>
        </a:p>
      </dsp:txBody>
      <dsp:txXfrm>
        <a:off x="4594789" y="2606135"/>
        <a:ext cx="1876033" cy="1417181"/>
      </dsp:txXfrm>
    </dsp:sp>
    <dsp:sp modelId="{AB85FA57-BC88-42F6-A790-F7BE581A19D5}">
      <dsp:nvSpPr>
        <dsp:cNvPr id="0" name=""/>
        <dsp:cNvSpPr/>
      </dsp:nvSpPr>
      <dsp:spPr>
        <a:xfrm>
          <a:off x="4560786" y="4023317"/>
          <a:ext cx="1944039" cy="6240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EM Mindset</a:t>
          </a:r>
          <a:endParaRPr lang="en-NZ" sz="1800" kern="1200"/>
        </a:p>
      </dsp:txBody>
      <dsp:txXfrm>
        <a:off x="4560786" y="4023317"/>
        <a:ext cx="1369042" cy="624009"/>
      </dsp:txXfrm>
    </dsp:sp>
    <dsp:sp modelId="{862DD44A-6AB4-43EB-8970-E2B2EBEA9421}">
      <dsp:nvSpPr>
        <dsp:cNvPr id="0" name=""/>
        <dsp:cNvSpPr/>
      </dsp:nvSpPr>
      <dsp:spPr>
        <a:xfrm>
          <a:off x="5984822" y="4122435"/>
          <a:ext cx="680413" cy="680413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EFD0C-5294-48EE-9C43-29460567611E}">
      <dsp:nvSpPr>
        <dsp:cNvPr id="0" name=""/>
        <dsp:cNvSpPr/>
      </dsp:nvSpPr>
      <dsp:spPr>
        <a:xfrm>
          <a:off x="6833804" y="2572132"/>
          <a:ext cx="1944039" cy="145118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Available now in trial</a:t>
          </a:r>
          <a:endParaRPr lang="en-NZ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Wider roll out planned August</a:t>
          </a:r>
          <a:endParaRPr lang="en-NZ" sz="1700" kern="1200"/>
        </a:p>
      </dsp:txBody>
      <dsp:txXfrm>
        <a:off x="6867807" y="2606135"/>
        <a:ext cx="1876033" cy="1417181"/>
      </dsp:txXfrm>
    </dsp:sp>
    <dsp:sp modelId="{3CB41D8F-A275-4FA1-A9FB-A1F655AAD71E}">
      <dsp:nvSpPr>
        <dsp:cNvPr id="0" name=""/>
        <dsp:cNvSpPr/>
      </dsp:nvSpPr>
      <dsp:spPr>
        <a:xfrm>
          <a:off x="6833804" y="4023317"/>
          <a:ext cx="1944039" cy="62400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Carbon portal</a:t>
          </a:r>
          <a:endParaRPr lang="en-NZ" sz="1800" kern="1200"/>
        </a:p>
      </dsp:txBody>
      <dsp:txXfrm>
        <a:off x="6833804" y="4023317"/>
        <a:ext cx="1369042" cy="624009"/>
      </dsp:txXfrm>
    </dsp:sp>
    <dsp:sp modelId="{458FBEA5-06F7-4915-A07D-6F3F31ED5D95}">
      <dsp:nvSpPr>
        <dsp:cNvPr id="0" name=""/>
        <dsp:cNvSpPr/>
      </dsp:nvSpPr>
      <dsp:spPr>
        <a:xfrm>
          <a:off x="8257840" y="4122435"/>
          <a:ext cx="680413" cy="680413"/>
        </a:xfrm>
        <a:prstGeom prst="ellipse">
          <a:avLst/>
        </a:prstGeom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5398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5398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884B6-8D3C-4427-9085-0A8275B0C360}" type="datetimeFigureOut">
              <a:rPr lang="en-NZ" smtClean="0"/>
              <a:t>28/07/2020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809625"/>
            <a:ext cx="5397500" cy="4049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5128548"/>
            <a:ext cx="5438140" cy="485862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10255222"/>
            <a:ext cx="2945659" cy="5398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10255222"/>
            <a:ext cx="2945659" cy="5398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B79CF-EEEC-432F-BA11-7C0138C88DA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71745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Tuan to open</a:t>
            </a:r>
            <a:endParaRPr lang="en-NZ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B79CF-EEEC-432F-BA11-7C0138C88DAE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76836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Ian</a:t>
            </a:r>
          </a:p>
          <a:p>
            <a:endParaRPr lang="en-US"/>
          </a:p>
          <a:p>
            <a:endParaRPr lang="en-NZ"/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B79CF-EEEC-432F-BA11-7C0138C88DAE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68866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Ian</a:t>
            </a:r>
          </a:p>
          <a:p>
            <a:r>
              <a:rPr lang="en-US"/>
              <a:t>Tools ready to go (and over next few months)</a:t>
            </a:r>
          </a:p>
          <a:p>
            <a:r>
              <a:rPr lang="en-US"/>
              <a:t>Protective – getting the foundations right </a:t>
            </a: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B79CF-EEEC-432F-BA11-7C0138C88DAE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00294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B79CF-EEEC-432F-BA11-7C0138C88DAE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54139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Ryan</a:t>
            </a:r>
          </a:p>
          <a:p>
            <a:r>
              <a:rPr lang="en-US"/>
              <a:t>Supply chain outreach and mobilizing 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This model illustrates the approaches to be take with the supply chain.</a:t>
            </a:r>
          </a:p>
          <a:p>
            <a:r>
              <a:rPr lang="en-US">
                <a:cs typeface="Calibri"/>
              </a:rPr>
              <a:t>Towards the </a:t>
            </a:r>
            <a:r>
              <a:rPr lang="en-US" err="1">
                <a:cs typeface="Calibri"/>
              </a:rPr>
              <a:t>centre</a:t>
            </a:r>
            <a:r>
              <a:rPr lang="en-US">
                <a:cs typeface="Calibri"/>
              </a:rPr>
              <a:t>, the more critical and strategic categories of supply will require a particular approach which may include partnering under a more collaborative approach either managed by Watercare, P1st or the Delivery Contractors. These categories will have more of an impact on our 40:20:20 target.</a:t>
            </a:r>
          </a:p>
          <a:p>
            <a:r>
              <a:rPr lang="en-US">
                <a:cs typeface="Calibri"/>
              </a:rPr>
              <a:t>The categories towards the outer rings are such that they will be approached in a more traditional manner.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B79CF-EEEC-432F-BA11-7C0138C88DAE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47884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Tuan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B79CF-EEEC-432F-BA11-7C0138C88DAE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54671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Tuan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B79CF-EEEC-432F-BA11-7C0138C88DAE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64819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>
                <a:cs typeface="Calibri"/>
              </a:rPr>
              <a:t>Tuan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B79CF-EEEC-432F-BA11-7C0138C88DAE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75056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cs typeface="Calibri"/>
              </a:rPr>
              <a:t>Tuan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B79CF-EEEC-432F-BA11-7C0138C88DAE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62133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262">
              <a:defRPr/>
            </a:pPr>
            <a:r>
              <a:rPr lang="en-NZ" sz="400">
                <a:latin typeface="Arial"/>
                <a:cs typeface="Arial"/>
              </a:rPr>
              <a:t>Tuan Strategy overview.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4F784-C5C0-45A3-AB71-1F124AB451FB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0395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Tuan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B79CF-EEEC-432F-BA11-7C0138C88DAE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62133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Matt</a:t>
            </a: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B79CF-EEEC-432F-BA11-7C0138C88DAE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59250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B79CF-EEEC-432F-BA11-7C0138C88DAE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92078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Matt</a:t>
            </a:r>
          </a:p>
          <a:p>
            <a:endParaRPr lang="en-NZ"/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B79CF-EEEC-432F-BA11-7C0138C88DAE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7486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57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6229026"/>
            <a:ext cx="2131190" cy="493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0093" y="2087535"/>
            <a:ext cx="4270093" cy="1143000"/>
          </a:xfrm>
        </p:spPr>
        <p:txBody>
          <a:bodyPr lIns="0" tIns="0" rIns="0" bIns="0" anchor="b" anchorCtr="0">
            <a:normAutofit/>
          </a:bodyPr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230092" y="3357474"/>
            <a:ext cx="4270093" cy="906463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r">
              <a:buNone/>
              <a:defRPr sz="1800">
                <a:solidFill>
                  <a:schemeClr val="bg1"/>
                </a:solidFill>
              </a:defRPr>
            </a:lvl2pPr>
            <a:lvl3pPr marL="914400" indent="0" algn="r">
              <a:buNone/>
              <a:defRPr sz="1800">
                <a:solidFill>
                  <a:schemeClr val="bg1"/>
                </a:solidFill>
              </a:defRPr>
            </a:lvl3pPr>
            <a:lvl4pPr marL="1371600" indent="0" algn="r">
              <a:buNone/>
              <a:defRPr sz="1800">
                <a:solidFill>
                  <a:schemeClr val="bg1"/>
                </a:solidFill>
              </a:defRPr>
            </a:lvl4pPr>
            <a:lvl5pPr marL="1828800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122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213D5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55565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E50F-6345-4B18-8876-E954F2E08EDC}" type="datetimeFigureOut">
              <a:rPr lang="en-NZ" smtClean="0"/>
              <a:t>28/07/2020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592E-3476-4C5F-ACCD-D544220C672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66581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213D5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5565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92878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D5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55652"/>
                </a:solidFill>
              </a:defRPr>
            </a:lvl1pPr>
            <a:lvl2pPr>
              <a:defRPr>
                <a:solidFill>
                  <a:srgbClr val="555652"/>
                </a:solidFill>
              </a:defRPr>
            </a:lvl2pPr>
            <a:lvl3pPr>
              <a:defRPr>
                <a:solidFill>
                  <a:srgbClr val="7E807A"/>
                </a:solidFill>
              </a:defRPr>
            </a:lvl3pPr>
            <a:lvl4pPr>
              <a:defRPr>
                <a:solidFill>
                  <a:srgbClr val="7E807A"/>
                </a:solidFill>
              </a:defRPr>
            </a:lvl4pPr>
            <a:lvl5pPr>
              <a:defRPr>
                <a:solidFill>
                  <a:srgbClr val="7E807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E50F-6345-4B18-8876-E954F2E08EDC}" type="datetimeFigureOut">
              <a:rPr lang="en-NZ" smtClean="0"/>
              <a:t>28/07/2020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2857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213D5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5565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E50F-6345-4B18-8876-E954F2E08EDC}" type="datetimeFigureOut">
              <a:rPr lang="en-NZ" smtClean="0"/>
              <a:t>28/07/2020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5201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649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55652"/>
                </a:solidFill>
              </a:defRPr>
            </a:lvl1pPr>
            <a:lvl2pPr>
              <a:defRPr sz="2400">
                <a:solidFill>
                  <a:srgbClr val="555652"/>
                </a:solidFill>
              </a:defRPr>
            </a:lvl2pPr>
            <a:lvl3pPr>
              <a:defRPr sz="2000">
                <a:solidFill>
                  <a:srgbClr val="7E807A"/>
                </a:solidFill>
              </a:defRPr>
            </a:lvl3pPr>
            <a:lvl4pPr>
              <a:defRPr sz="1800">
                <a:solidFill>
                  <a:srgbClr val="7E807A"/>
                </a:solidFill>
              </a:defRPr>
            </a:lvl4pPr>
            <a:lvl5pPr>
              <a:defRPr sz="1800">
                <a:solidFill>
                  <a:srgbClr val="7E8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55652"/>
                </a:solidFill>
              </a:defRPr>
            </a:lvl1pPr>
            <a:lvl2pPr>
              <a:defRPr sz="2400">
                <a:solidFill>
                  <a:srgbClr val="555652"/>
                </a:solidFill>
              </a:defRPr>
            </a:lvl2pPr>
            <a:lvl3pPr>
              <a:defRPr sz="2000">
                <a:solidFill>
                  <a:srgbClr val="7E807A"/>
                </a:solidFill>
              </a:defRPr>
            </a:lvl3pPr>
            <a:lvl4pPr>
              <a:defRPr sz="1800">
                <a:solidFill>
                  <a:srgbClr val="7E807A"/>
                </a:solidFill>
              </a:defRPr>
            </a:lvl4pPr>
            <a:lvl5pPr>
              <a:defRPr sz="1800">
                <a:solidFill>
                  <a:srgbClr val="7E8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59114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D5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55565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555652"/>
                </a:solidFill>
              </a:defRPr>
            </a:lvl1pPr>
            <a:lvl2pPr>
              <a:defRPr sz="2000">
                <a:solidFill>
                  <a:srgbClr val="555652"/>
                </a:solidFill>
              </a:defRPr>
            </a:lvl2pPr>
            <a:lvl3pPr>
              <a:defRPr sz="1800">
                <a:solidFill>
                  <a:srgbClr val="7E807A"/>
                </a:solidFill>
              </a:defRPr>
            </a:lvl3pPr>
            <a:lvl4pPr>
              <a:defRPr sz="1600">
                <a:solidFill>
                  <a:srgbClr val="7E807A"/>
                </a:solidFill>
              </a:defRPr>
            </a:lvl4pPr>
            <a:lvl5pPr>
              <a:defRPr sz="1600">
                <a:solidFill>
                  <a:srgbClr val="7E8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55565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555652"/>
                </a:solidFill>
              </a:defRPr>
            </a:lvl1pPr>
            <a:lvl2pPr>
              <a:defRPr sz="2000">
                <a:solidFill>
                  <a:srgbClr val="555652"/>
                </a:solidFill>
              </a:defRPr>
            </a:lvl2pPr>
            <a:lvl3pPr>
              <a:defRPr sz="1800">
                <a:solidFill>
                  <a:srgbClr val="7E807A"/>
                </a:solidFill>
              </a:defRPr>
            </a:lvl3pPr>
            <a:lvl4pPr>
              <a:defRPr sz="1600">
                <a:solidFill>
                  <a:srgbClr val="7E807A"/>
                </a:solidFill>
              </a:defRPr>
            </a:lvl4pPr>
            <a:lvl5pPr>
              <a:defRPr sz="1600">
                <a:solidFill>
                  <a:srgbClr val="7E8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E50F-6345-4B18-8876-E954F2E08EDC}" type="datetimeFigureOut">
              <a:rPr lang="en-NZ" smtClean="0"/>
              <a:t>28/07/2020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592E-3476-4C5F-ACCD-D544220C672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75904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D5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E50F-6345-4B18-8876-E954F2E08EDC}" type="datetimeFigureOut">
              <a:rPr lang="en-NZ" smtClean="0"/>
              <a:t>28/07/2020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592E-3476-4C5F-ACCD-D544220C672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5688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E50F-6345-4B18-8876-E954F2E08EDC}" type="datetimeFigureOut">
              <a:rPr lang="en-NZ" smtClean="0"/>
              <a:t>28/07/2020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592E-3476-4C5F-ACCD-D544220C672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19119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213D5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rgbClr val="555652"/>
                </a:solidFill>
              </a:defRPr>
            </a:lvl1pPr>
            <a:lvl2pPr>
              <a:defRPr sz="2800">
                <a:solidFill>
                  <a:srgbClr val="555652"/>
                </a:solidFill>
              </a:defRPr>
            </a:lvl2pPr>
            <a:lvl3pPr>
              <a:defRPr sz="2400">
                <a:solidFill>
                  <a:srgbClr val="7E807A"/>
                </a:solidFill>
              </a:defRPr>
            </a:lvl3pPr>
            <a:lvl4pPr>
              <a:defRPr sz="2000">
                <a:solidFill>
                  <a:srgbClr val="7E807A"/>
                </a:solidFill>
              </a:defRPr>
            </a:lvl4pPr>
            <a:lvl5pPr>
              <a:defRPr sz="2000">
                <a:solidFill>
                  <a:srgbClr val="7E8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55565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E50F-6345-4B18-8876-E954F2E08EDC}" type="datetimeFigureOut">
              <a:rPr lang="en-NZ" smtClean="0"/>
              <a:t>28/07/2020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592E-3476-4C5F-ACCD-D544220C672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88262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1041621"/>
          </a:xfrm>
          <a:prstGeom prst="rect">
            <a:avLst/>
          </a:prstGeom>
          <a:solidFill>
            <a:srgbClr val="E4E5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1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17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DE50F-6345-4B18-8876-E954F2E08EDC}" type="datetimeFigureOut">
              <a:rPr lang="en-NZ" smtClean="0"/>
              <a:t>28/07/2020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F592E-3476-4C5F-ACCD-D544220C672B}" type="slidenum">
              <a:rPr lang="en-NZ" smtClean="0"/>
              <a:t>‹#›</a:t>
            </a:fld>
            <a:endParaRPr lang="en-NZ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286572"/>
            <a:ext cx="2322225" cy="431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4215"/>
            <a:ext cx="9144000" cy="900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881" y="6267251"/>
            <a:ext cx="1979306" cy="34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1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213D5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55565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55565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7E80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7E80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7E80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463155" y="2882197"/>
            <a:ext cx="4010024" cy="15486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55565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5565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E80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7E80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7E80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Z" sz="40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6" name="Picture 2" descr="C:\Users\amogridge\Downloads\Enterprise Model Banner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79" y="281155"/>
            <a:ext cx="5400600" cy="132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79B5C38C-5758-4266-A4F8-E2C7A08F9ACE}"/>
              </a:ext>
            </a:extLst>
          </p:cNvPr>
          <p:cNvSpPr txBox="1">
            <a:spLocks/>
          </p:cNvSpPr>
          <p:nvPr/>
        </p:nvSpPr>
        <p:spPr>
          <a:xfrm>
            <a:off x="561976" y="2654696"/>
            <a:ext cx="4010024" cy="154860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55565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5565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E80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7E80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7E80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4000"/>
              <a:t>Construction Clients’ Group Auckland</a:t>
            </a:r>
          </a:p>
          <a:p>
            <a:pPr marL="0" indent="0">
              <a:buNone/>
            </a:pPr>
            <a:r>
              <a:rPr lang="en-NZ" sz="4000"/>
              <a:t>30 July 2020</a:t>
            </a:r>
          </a:p>
        </p:txBody>
      </p:sp>
    </p:spTree>
    <p:extLst>
      <p:ext uri="{BB962C8B-B14F-4D97-AF65-F5344CB8AC3E}">
        <p14:creationId xmlns:p14="http://schemas.microsoft.com/office/powerpoint/2010/main" val="51100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151B0-569B-49BC-88EC-61B0823D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241208"/>
            <a:ext cx="8229600" cy="631811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Toolkit </a:t>
            </a:r>
            <a:endParaRPr lang="en-NZ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2A2A4-A067-4A47-8EC0-324E62114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9655" y="1295909"/>
            <a:ext cx="5393265" cy="4003366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1400">
                <a:solidFill>
                  <a:schemeClr val="tx1"/>
                </a:solidFill>
              </a:rPr>
              <a:t>The Toolkit is made of reusable programme tools, these could include: </a:t>
            </a:r>
          </a:p>
          <a:p>
            <a:pPr fontAlgn="base"/>
            <a:r>
              <a:rPr lang="en-US" sz="1400">
                <a:solidFill>
                  <a:schemeClr val="tx1"/>
                </a:solidFill>
              </a:rPr>
              <a:t>Supplier agreements </a:t>
            </a:r>
          </a:p>
          <a:p>
            <a:pPr fontAlgn="base"/>
            <a:r>
              <a:rPr lang="en-US" sz="1400">
                <a:solidFill>
                  <a:schemeClr val="tx1"/>
                </a:solidFill>
              </a:rPr>
              <a:t>Digital tools/systems </a:t>
            </a:r>
          </a:p>
          <a:p>
            <a:pPr fontAlgn="base"/>
            <a:r>
              <a:rPr lang="en-US" sz="1400">
                <a:solidFill>
                  <a:schemeClr val="tx1"/>
                </a:solidFill>
              </a:rPr>
              <a:t>Standard Products </a:t>
            </a:r>
          </a:p>
          <a:p>
            <a:pPr fontAlgn="base"/>
            <a:r>
              <a:rPr lang="en-US" sz="1400">
                <a:solidFill>
                  <a:schemeClr val="tx1"/>
                </a:solidFill>
              </a:rPr>
              <a:t>Design library  </a:t>
            </a:r>
          </a:p>
          <a:p>
            <a:pPr fontAlgn="base"/>
            <a:r>
              <a:rPr lang="en-US" sz="1400">
                <a:solidFill>
                  <a:schemeClr val="tx1"/>
                </a:solidFill>
              </a:rPr>
              <a:t>Material and equipment Standards </a:t>
            </a:r>
          </a:p>
          <a:p>
            <a:pPr fontAlgn="base"/>
            <a:r>
              <a:rPr lang="en-US" sz="1400">
                <a:solidFill>
                  <a:schemeClr val="tx1"/>
                </a:solidFill>
              </a:rPr>
              <a:t>Processes to apply to project delivery or the project </a:t>
            </a:r>
            <a:br>
              <a:rPr lang="en-US" sz="1400">
                <a:solidFill>
                  <a:schemeClr val="tx1"/>
                </a:solidFill>
              </a:rPr>
            </a:br>
            <a:r>
              <a:rPr lang="en-US" sz="1400">
                <a:solidFill>
                  <a:schemeClr val="tx1"/>
                </a:solidFill>
              </a:rPr>
              <a:t>management framework  </a:t>
            </a:r>
          </a:p>
          <a:p>
            <a:pPr fontAlgn="base"/>
            <a:r>
              <a:rPr lang="en-US" sz="1400">
                <a:solidFill>
                  <a:schemeClr val="tx1"/>
                </a:solidFill>
              </a:rPr>
              <a:t>Ways of working  </a:t>
            </a:r>
          </a:p>
          <a:p>
            <a:pPr fontAlgn="base"/>
            <a:r>
              <a:rPr lang="en-US" sz="1400">
                <a:solidFill>
                  <a:schemeClr val="tx1"/>
                </a:solidFill>
              </a:rPr>
              <a:t>Approaches and methodologies  </a:t>
            </a:r>
          </a:p>
          <a:p>
            <a:pPr fontAlgn="base"/>
            <a:r>
              <a:rPr lang="en-US" sz="1400">
                <a:solidFill>
                  <a:schemeClr val="tx1"/>
                </a:solidFill>
              </a:rPr>
              <a:t>Training </a:t>
            </a:r>
            <a:r>
              <a:rPr lang="en-US" sz="1400" err="1">
                <a:solidFill>
                  <a:schemeClr val="tx1"/>
                </a:solidFill>
              </a:rPr>
              <a:t>programmes</a:t>
            </a:r>
            <a:r>
              <a:rPr lang="en-US" sz="1400">
                <a:solidFill>
                  <a:schemeClr val="tx1"/>
                </a:solidFill>
              </a:rPr>
              <a:t> and material 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6190C9-5D87-4317-95B5-34193FD48941}"/>
              </a:ext>
            </a:extLst>
          </p:cNvPr>
          <p:cNvSpPr/>
          <p:nvPr/>
        </p:nvSpPr>
        <p:spPr>
          <a:xfrm>
            <a:off x="530352" y="4048680"/>
            <a:ext cx="2691589" cy="160043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NZ" sz="1400" b="1">
                <a:solidFill>
                  <a:schemeClr val="tx1"/>
                </a:solidFill>
              </a:rPr>
              <a:t>Coming soon; </a:t>
            </a:r>
          </a:p>
          <a:p>
            <a:r>
              <a:rPr lang="en-NZ" sz="1400">
                <a:solidFill>
                  <a:schemeClr val="tx1"/>
                </a:solidFill>
              </a:rPr>
              <a:t>smart online toolkit </a:t>
            </a:r>
          </a:p>
          <a:p>
            <a:endParaRPr lang="en-NZ" sz="1400">
              <a:solidFill>
                <a:schemeClr val="tx1"/>
              </a:solidFill>
            </a:endParaRPr>
          </a:p>
          <a:p>
            <a:r>
              <a:rPr lang="en-NZ" sz="1400">
                <a:solidFill>
                  <a:schemeClr val="tx1"/>
                </a:solidFill>
              </a:rPr>
              <a:t>Currently distributed via email or available on Watercare intranet; </a:t>
            </a:r>
          </a:p>
          <a:p>
            <a:r>
              <a:rPr lang="en-NZ" sz="1400">
                <a:solidFill>
                  <a:schemeClr val="tx1"/>
                </a:solidFill>
              </a:rPr>
              <a:t>DOCS BOX/Infrastructure/</a:t>
            </a:r>
          </a:p>
          <a:p>
            <a:r>
              <a:rPr lang="en-NZ" sz="1400">
                <a:solidFill>
                  <a:schemeClr val="tx1"/>
                </a:solidFill>
              </a:rPr>
              <a:t>Enterprise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5855E-C2BA-411B-89F5-4250CF224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2" y="1159211"/>
            <a:ext cx="2691589" cy="2711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574528-932D-46B6-9FCE-36D90E41F3B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07634"/>
            <a:ext cx="1400041" cy="35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4977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74635E0-8E66-4233-BD48-AC929BC0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1811"/>
          </a:xfrm>
        </p:spPr>
        <p:txBody>
          <a:bodyPr/>
          <a:lstStyle/>
          <a:p>
            <a:r>
              <a:rPr lang="en-US"/>
              <a:t>Tools – available now/soon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8C68475-5A09-4E44-9A4A-21FDAE6AC7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2003195"/>
              </p:ext>
            </p:extLst>
          </p:nvPr>
        </p:nvGraphicFramePr>
        <p:xfrm>
          <a:off x="190994" y="1118517"/>
          <a:ext cx="8953005" cy="4807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98794AE-D208-4D22-8624-8559C2A974F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07634"/>
            <a:ext cx="1400041" cy="35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750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9F071-8DD5-49C2-A32A-31CAE5EF8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Toolkit Opportunities -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Product Based Design &amp; Pre-fabrication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A5CD8-15A1-4D01-AC48-EE9C08C3F5C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07634"/>
            <a:ext cx="1400041" cy="35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8" descr="A picture containing toy, ship, train, blue&#10;&#10;Description automatically generated">
            <a:extLst>
              <a:ext uri="{FF2B5EF4-FFF2-40B4-BE49-F238E27FC236}">
                <a16:creationId xmlns:a16="http://schemas.microsoft.com/office/drawing/2014/main" id="{087850F9-1ADE-4974-A6BB-B9A914144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90" y="1182840"/>
            <a:ext cx="6086695" cy="421763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031DCC-8D2E-49D1-9F93-B5A11BAF8839}"/>
              </a:ext>
            </a:extLst>
          </p:cNvPr>
          <p:cNvSpPr txBox="1"/>
          <p:nvPr/>
        </p:nvSpPr>
        <p:spPr>
          <a:xfrm>
            <a:off x="5514859" y="5723535"/>
            <a:ext cx="388145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* Example: Smith &amp; Loveless Inc Package Pump Station.</a:t>
            </a:r>
          </a:p>
        </p:txBody>
      </p:sp>
      <p:pic>
        <p:nvPicPr>
          <p:cNvPr id="10" name="Picture 10" descr="A pile of green barrel&#10;&#10;Description automatically generated">
            <a:extLst>
              <a:ext uri="{FF2B5EF4-FFF2-40B4-BE49-F238E27FC236}">
                <a16:creationId xmlns:a16="http://schemas.microsoft.com/office/drawing/2014/main" id="{525B4497-D206-4506-BBF2-B7E93BF9F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1412" y="1567240"/>
            <a:ext cx="2743200" cy="366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79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D1478-A680-40E2-B86A-122F9EAD4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8968" y="287267"/>
            <a:ext cx="2432507" cy="619182"/>
          </a:xfrm>
        </p:spPr>
        <p:txBody>
          <a:bodyPr/>
          <a:lstStyle/>
          <a:p>
            <a:r>
              <a:rPr lang="en-NZ" sz="2000" b="1">
                <a:cs typeface="Calibri"/>
              </a:rPr>
              <a:t>Supply Chain Ecosystem</a:t>
            </a:r>
            <a:endParaRPr lang="en-NZ" sz="2000" b="1"/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BF4BF62-C08B-4680-BFA6-49C999BE9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245" y="1168229"/>
            <a:ext cx="1905000" cy="1504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F9195B-74C3-4E5E-B7C8-33E5712C165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07634"/>
            <a:ext cx="1400041" cy="35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A7B3AC-8BBD-4E16-94CA-BE989F094B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"/>
          <a:stretch/>
        </p:blipFill>
        <p:spPr>
          <a:xfrm>
            <a:off x="-4256" y="0"/>
            <a:ext cx="6780976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39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185" y="1041515"/>
            <a:ext cx="4887805" cy="4912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332" y="1285682"/>
            <a:ext cx="1647825" cy="609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9221F1-830A-4D54-85B7-1DC53BA50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1811"/>
          </a:xfrm>
        </p:spPr>
        <p:txBody>
          <a:bodyPr/>
          <a:lstStyle/>
          <a:p>
            <a:r>
              <a:rPr lang="en-US" dirty="0">
                <a:cs typeface="Calibri"/>
              </a:rPr>
              <a:t>Supply Chain Opportunities -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Concrete (journey </a:t>
            </a:r>
            <a:r>
              <a:rPr lang="en-US">
                <a:cs typeface="Calibri"/>
              </a:rPr>
              <a:t>to zero carbon)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309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289B9-9368-420A-AB8D-E54098DEB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1811"/>
          </a:xfrm>
        </p:spPr>
        <p:txBody>
          <a:bodyPr/>
          <a:lstStyle/>
          <a:p>
            <a:r>
              <a:rPr lang="en-US"/>
              <a:t>40:20:20 - Key Initiative Journey</a:t>
            </a:r>
            <a:endParaRPr lang="en-NZ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62AE8F-64FE-4B1D-8922-DF5D9330F668}"/>
              </a:ext>
            </a:extLst>
          </p:cNvPr>
          <p:cNvSpPr txBox="1"/>
          <p:nvPr/>
        </p:nvSpPr>
        <p:spPr>
          <a:xfrm>
            <a:off x="457200" y="1040572"/>
            <a:ext cx="8229600" cy="14157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NZ" b="1"/>
              <a:t>Product Based Design</a:t>
            </a:r>
          </a:p>
          <a:p>
            <a:r>
              <a:rPr lang="en-NZ" sz="1200"/>
              <a:t>                          </a:t>
            </a:r>
            <a:r>
              <a:rPr lang="en-NZ" sz="1400"/>
              <a:t>  Pump Stations                       Design Library</a:t>
            </a:r>
            <a:endParaRPr lang="en-NZ" sz="1400">
              <a:cs typeface="Calibri"/>
            </a:endParaRPr>
          </a:p>
          <a:p>
            <a:r>
              <a:rPr lang="en-NZ" sz="1400"/>
              <a:t>	Offsite Manufacture</a:t>
            </a:r>
            <a:endParaRPr lang="en-NZ" sz="1400">
              <a:cs typeface="Calibri"/>
            </a:endParaRPr>
          </a:p>
          <a:p>
            <a:r>
              <a:rPr lang="en-NZ" sz="1400"/>
              <a:t>                                             Logistics Hubs                                  Construction Hubs</a:t>
            </a:r>
            <a:endParaRPr lang="en-NZ" sz="1400">
              <a:cs typeface="Calibri"/>
            </a:endParaRPr>
          </a:p>
          <a:p>
            <a:r>
              <a:rPr lang="en-NZ" sz="1400"/>
              <a:t>                                                                Switchgear</a:t>
            </a:r>
            <a:endParaRPr lang="en-NZ" sz="1400">
              <a:cs typeface="Calibri"/>
            </a:endParaRPr>
          </a:p>
          <a:p>
            <a:endParaRPr lang="en-NZ" sz="1200"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44210E-948E-40E6-A58D-463AE1407FD7}"/>
              </a:ext>
            </a:extLst>
          </p:cNvPr>
          <p:cNvSpPr txBox="1"/>
          <p:nvPr/>
        </p:nvSpPr>
        <p:spPr>
          <a:xfrm>
            <a:off x="447715" y="2222304"/>
            <a:ext cx="8229600" cy="14157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NZ" b="1"/>
              <a:t>Trenchless Construction</a:t>
            </a:r>
          </a:p>
          <a:p>
            <a:r>
              <a:rPr lang="en-NZ" sz="1200"/>
              <a:t>                                 </a:t>
            </a:r>
            <a:r>
              <a:rPr lang="en-NZ" sz="1400"/>
              <a:t> Network resilience / operational requirements</a:t>
            </a:r>
            <a:endParaRPr lang="en-NZ" sz="1400">
              <a:cs typeface="Calibri"/>
            </a:endParaRPr>
          </a:p>
          <a:p>
            <a:r>
              <a:rPr lang="en-NZ" sz="1400"/>
              <a:t>                                                       Rehabilitation and repurposing technology</a:t>
            </a:r>
            <a:endParaRPr lang="en-NZ" sz="1400">
              <a:cs typeface="Calibri"/>
            </a:endParaRPr>
          </a:p>
          <a:p>
            <a:r>
              <a:rPr lang="en-NZ" sz="1400"/>
              <a:t>                                                             </a:t>
            </a:r>
            <a:r>
              <a:rPr lang="en-NZ" sz="1400" b="1"/>
              <a:t>HDD  </a:t>
            </a:r>
            <a:r>
              <a:rPr lang="en-NZ" sz="1400"/>
              <a:t> </a:t>
            </a:r>
            <a:r>
              <a:rPr lang="en-NZ" sz="1400" b="1"/>
              <a:t>+ Tunnelling</a:t>
            </a:r>
            <a:r>
              <a:rPr lang="en-NZ" sz="1400"/>
              <a:t> Specialist partners vs self-perform</a:t>
            </a:r>
            <a:endParaRPr lang="en-NZ" sz="1400">
              <a:cs typeface="Calibri"/>
            </a:endParaRPr>
          </a:p>
          <a:p>
            <a:r>
              <a:rPr lang="en-NZ" sz="1400" b="1"/>
              <a:t>                                                                                                    </a:t>
            </a:r>
            <a:endParaRPr lang="en-NZ" sz="1400">
              <a:cs typeface="Calibri"/>
            </a:endParaRPr>
          </a:p>
          <a:p>
            <a:endParaRPr lang="en-NZ" sz="1200"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431F6D-7D60-4286-BFE3-F9770C090D42}"/>
              </a:ext>
            </a:extLst>
          </p:cNvPr>
          <p:cNvSpPr txBox="1"/>
          <p:nvPr/>
        </p:nvSpPr>
        <p:spPr>
          <a:xfrm>
            <a:off x="457200" y="3220889"/>
            <a:ext cx="8229600" cy="141577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NZ" b="1"/>
              <a:t>Construction and Design Excellence</a:t>
            </a:r>
          </a:p>
          <a:p>
            <a:r>
              <a:rPr lang="en-NZ" sz="1200"/>
              <a:t>                                                            </a:t>
            </a:r>
            <a:r>
              <a:rPr lang="en-NZ" sz="1400"/>
              <a:t>Safety in Design / Safety in construction               </a:t>
            </a:r>
            <a:endParaRPr lang="en-NZ" sz="1400">
              <a:cs typeface="Calibri"/>
            </a:endParaRPr>
          </a:p>
          <a:p>
            <a:r>
              <a:rPr lang="en-NZ" sz="1400"/>
              <a:t>                                                          Project management systems / site 360 record capture</a:t>
            </a:r>
            <a:endParaRPr lang="en-NZ" sz="1400">
              <a:cs typeface="Calibri"/>
            </a:endParaRPr>
          </a:p>
          <a:p>
            <a:r>
              <a:rPr lang="en-NZ" sz="1400"/>
              <a:t>                                                                         3D design and construction</a:t>
            </a:r>
            <a:endParaRPr lang="en-NZ" sz="1400">
              <a:cs typeface="Calibri"/>
            </a:endParaRPr>
          </a:p>
          <a:p>
            <a:r>
              <a:rPr lang="en-NZ" sz="1400"/>
              <a:t>                                                                                                      Construction rehearsals</a:t>
            </a:r>
            <a:endParaRPr lang="en-NZ" sz="1400">
              <a:cs typeface="Calibri"/>
            </a:endParaRPr>
          </a:p>
          <a:p>
            <a:endParaRPr lang="en-NZ" sz="1200"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6346AE-4FA5-48F1-8BE6-FE8F79921B1A}"/>
              </a:ext>
            </a:extLst>
          </p:cNvPr>
          <p:cNvSpPr txBox="1"/>
          <p:nvPr/>
        </p:nvSpPr>
        <p:spPr>
          <a:xfrm>
            <a:off x="447715" y="5505166"/>
            <a:ext cx="8229600" cy="104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NZ" sz="2000" b="1"/>
              <a:t>Well Being Health and Safety</a:t>
            </a:r>
            <a:endParaRPr lang="en-NZ" sz="2000" b="1">
              <a:cs typeface="Calibri"/>
            </a:endParaRPr>
          </a:p>
          <a:p>
            <a:r>
              <a:rPr lang="en-NZ" sz="1400"/>
              <a:t>                                             Reporting and baselines</a:t>
            </a:r>
            <a:endParaRPr lang="en-NZ" sz="1400">
              <a:cs typeface="Calibri"/>
            </a:endParaRPr>
          </a:p>
          <a:p>
            <a:r>
              <a:rPr lang="en-NZ" sz="1400"/>
              <a:t>                                                                              Standard Inductions, </a:t>
            </a:r>
            <a:r>
              <a:rPr lang="en-NZ" sz="1400" err="1"/>
              <a:t>MiC</a:t>
            </a:r>
            <a:r>
              <a:rPr lang="en-NZ" sz="1400"/>
              <a:t> </a:t>
            </a:r>
            <a:endParaRPr lang="en-NZ" sz="1400">
              <a:cs typeface="Calibri"/>
            </a:endParaRPr>
          </a:p>
          <a:p>
            <a:r>
              <a:rPr lang="en-NZ" sz="1400"/>
              <a:t>                                                          Critical Risk Management tools</a:t>
            </a:r>
            <a:endParaRPr lang="en-NZ" sz="1100"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DC1981-78BB-4E36-A9DA-E7FA3DB1F6D5}"/>
              </a:ext>
            </a:extLst>
          </p:cNvPr>
          <p:cNvSpPr txBox="1"/>
          <p:nvPr/>
        </p:nvSpPr>
        <p:spPr>
          <a:xfrm>
            <a:off x="447715" y="4412106"/>
            <a:ext cx="8229600" cy="1200329"/>
          </a:xfrm>
          <a:prstGeom prst="rect">
            <a:avLst/>
          </a:prstGeom>
          <a:solidFill>
            <a:srgbClr val="95B3D7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NZ" b="1"/>
              <a:t>Supply Chain</a:t>
            </a:r>
          </a:p>
          <a:p>
            <a:r>
              <a:rPr lang="en-NZ" sz="1200"/>
              <a:t>                                           </a:t>
            </a:r>
            <a:r>
              <a:rPr lang="en-NZ" sz="1400"/>
              <a:t>    CLS           Concrete</a:t>
            </a:r>
            <a:endParaRPr lang="en-NZ" sz="1400">
              <a:cs typeface="Calibri"/>
            </a:endParaRPr>
          </a:p>
          <a:p>
            <a:r>
              <a:rPr lang="en-NZ" sz="1400"/>
              <a:t>                                                                        Specialist Subcontractors Partners</a:t>
            </a:r>
            <a:endParaRPr lang="en-NZ" sz="1400">
              <a:cs typeface="Calibri"/>
            </a:endParaRPr>
          </a:p>
          <a:p>
            <a:r>
              <a:rPr lang="en-NZ" sz="1400"/>
              <a:t>                                                                                  Aggregates + Supply Agreements</a:t>
            </a:r>
            <a:endParaRPr lang="en-NZ" sz="1400">
              <a:cs typeface="Calibri"/>
            </a:endParaRPr>
          </a:p>
          <a:p>
            <a:r>
              <a:rPr lang="en-NZ" sz="1200"/>
              <a:t>                                                                                          </a:t>
            </a:r>
            <a:endParaRPr lang="en-NZ" sz="1200">
              <a:cs typeface="Calibri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CE4C36-1473-44EB-91AD-720F3579271A}"/>
              </a:ext>
            </a:extLst>
          </p:cNvPr>
          <p:cNvCxnSpPr>
            <a:cxnSpLocks/>
          </p:cNvCxnSpPr>
          <p:nvPr/>
        </p:nvCxnSpPr>
        <p:spPr>
          <a:xfrm flipH="1">
            <a:off x="2987865" y="1043545"/>
            <a:ext cx="1404" cy="55099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726B2B-7EAC-4DA4-835C-611385A4142B}"/>
              </a:ext>
            </a:extLst>
          </p:cNvPr>
          <p:cNvCxnSpPr>
            <a:cxnSpLocks/>
          </p:cNvCxnSpPr>
          <p:nvPr/>
        </p:nvCxnSpPr>
        <p:spPr>
          <a:xfrm>
            <a:off x="5698112" y="941537"/>
            <a:ext cx="0" cy="57049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9CD8B34-AA5D-49BC-A3C3-C0187551E1B6}"/>
              </a:ext>
            </a:extLst>
          </p:cNvPr>
          <p:cNvSpPr txBox="1"/>
          <p:nvPr/>
        </p:nvSpPr>
        <p:spPr>
          <a:xfrm>
            <a:off x="2756095" y="6565466"/>
            <a:ext cx="593446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Now                                     Dec 2020</a:t>
            </a:r>
            <a:endParaRPr lang="en-NZ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09EE60-E882-4826-B5B7-89676454AB0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07634"/>
            <a:ext cx="1400041" cy="35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602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5E22F-175A-44C9-84A2-F36F09486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Presenters</a:t>
            </a:r>
            <a:endParaRPr lang="en-NZ"/>
          </a:p>
        </p:txBody>
      </p:sp>
      <p:pic>
        <p:nvPicPr>
          <p:cNvPr id="12" name="Content Placeholder 11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F8599F00-1489-4702-A0FB-A942AD038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64" y="4521943"/>
            <a:ext cx="679858" cy="75298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8DC753-75F0-4F47-9828-11DA6B0CC41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" t="2615" r="72103" b="26423"/>
          <a:stretch/>
        </p:blipFill>
        <p:spPr bwMode="auto">
          <a:xfrm>
            <a:off x="580961" y="3556438"/>
            <a:ext cx="653416" cy="7529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B47E55-516D-406B-99AB-061A21FF3FE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2264" r="5714" b="40323"/>
          <a:stretch/>
        </p:blipFill>
        <p:spPr bwMode="auto">
          <a:xfrm>
            <a:off x="597650" y="2539375"/>
            <a:ext cx="653416" cy="7529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F97CE6-9DF3-4B3C-932B-7D074E4D4B4A}"/>
              </a:ext>
            </a:extLst>
          </p:cNvPr>
          <p:cNvSpPr txBox="1"/>
          <p:nvPr/>
        </p:nvSpPr>
        <p:spPr>
          <a:xfrm>
            <a:off x="1549362" y="2621313"/>
            <a:ext cx="7384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1"/>
              <a:t>Matthew Findlay – </a:t>
            </a:r>
            <a:r>
              <a:rPr lang="en-NZ" sz="1600"/>
              <a:t>Programme First Contractor Representative (Fletcher Construction)</a:t>
            </a:r>
          </a:p>
          <a:p>
            <a:endParaRPr lang="en-NZ" sz="16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F6EE56-B615-4FCB-93E2-1AF3BD38C89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0" y="1477015"/>
            <a:ext cx="670370" cy="82928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ED49A8E-98EF-4931-8530-B86350C234E9}"/>
              </a:ext>
            </a:extLst>
          </p:cNvPr>
          <p:cNvSpPr txBox="1">
            <a:spLocks/>
          </p:cNvSpPr>
          <p:nvPr/>
        </p:nvSpPr>
        <p:spPr>
          <a:xfrm>
            <a:off x="1473693" y="1216506"/>
            <a:ext cx="7535552" cy="46798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55565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5565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E80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7E80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7E80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i="1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F1AD34-9649-4742-9280-6CC8D9F83921}"/>
              </a:ext>
            </a:extLst>
          </p:cNvPr>
          <p:cNvSpPr txBox="1"/>
          <p:nvPr/>
        </p:nvSpPr>
        <p:spPr>
          <a:xfrm>
            <a:off x="1549362" y="3724649"/>
            <a:ext cx="7384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1"/>
              <a:t>Ian </a:t>
            </a:r>
            <a:r>
              <a:rPr lang="en-NZ" sz="1600" b="1" err="1"/>
              <a:t>Jonkers</a:t>
            </a:r>
            <a:r>
              <a:rPr lang="en-NZ" sz="1600" b="1"/>
              <a:t> – </a:t>
            </a:r>
            <a:r>
              <a:rPr lang="en-NZ" sz="1600"/>
              <a:t>Programme First Contractor Representative (Fulton Hogan)</a:t>
            </a:r>
          </a:p>
          <a:p>
            <a:endParaRPr lang="en-NZ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D28016-5CC7-477B-A597-E10F61EEDEDC}"/>
              </a:ext>
            </a:extLst>
          </p:cNvPr>
          <p:cNvSpPr txBox="1"/>
          <p:nvPr/>
        </p:nvSpPr>
        <p:spPr>
          <a:xfrm>
            <a:off x="1549362" y="1706364"/>
            <a:ext cx="7384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1"/>
              <a:t>Tuan Hawke </a:t>
            </a:r>
            <a:r>
              <a:rPr lang="en-NZ" sz="1600"/>
              <a:t>– Programme First Solutions and Implementation Lead (Watercare)</a:t>
            </a:r>
          </a:p>
          <a:p>
            <a:endParaRPr lang="en-NZ" sz="1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89AC4D-DC40-4A98-AF7F-3156A475C7B5}"/>
              </a:ext>
            </a:extLst>
          </p:cNvPr>
          <p:cNvSpPr txBox="1"/>
          <p:nvPr/>
        </p:nvSpPr>
        <p:spPr>
          <a:xfrm>
            <a:off x="1549362" y="4690154"/>
            <a:ext cx="7384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1"/>
              <a:t>Ryan Jones – </a:t>
            </a:r>
            <a:r>
              <a:rPr lang="en-NZ" sz="1600"/>
              <a:t>Programme First Construction Supply Specialist (Fulton Hogan)</a:t>
            </a:r>
          </a:p>
          <a:p>
            <a:endParaRPr lang="en-NZ" sz="1600"/>
          </a:p>
        </p:txBody>
      </p:sp>
    </p:spTree>
    <p:extLst>
      <p:ext uri="{BB962C8B-B14F-4D97-AF65-F5344CB8AC3E}">
        <p14:creationId xmlns:p14="http://schemas.microsoft.com/office/powerpoint/2010/main" val="1548441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altLang="en-US" sz="4000" b="1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  <a:cs typeface="+mn-cs"/>
              </a:rPr>
              <a:t>Watercare Fast Facts</a:t>
            </a:r>
            <a:endParaRPr lang="en-NZ" sz="4000" b="1" spc="-1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5" y="1250106"/>
            <a:ext cx="4969346" cy="4643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9AF015-1E8F-4C84-B922-5131A272257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07634"/>
            <a:ext cx="1400041" cy="35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ukekohe East reservoirs - Runciman Road">
            <a:extLst>
              <a:ext uri="{FF2B5EF4-FFF2-40B4-BE49-F238E27FC236}">
                <a16:creationId xmlns:a16="http://schemas.microsoft.com/office/drawing/2014/main" id="{67B2E170-752A-4E5A-8028-F1DF187E6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36" y="1255598"/>
            <a:ext cx="3706205" cy="23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rthern Interceptor">
            <a:extLst>
              <a:ext uri="{FF2B5EF4-FFF2-40B4-BE49-F238E27FC236}">
                <a16:creationId xmlns:a16="http://schemas.microsoft.com/office/drawing/2014/main" id="{B04CA916-21BE-4199-A530-BC1D49E78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35" y="3577468"/>
            <a:ext cx="3706206" cy="231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315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089C08-6FC8-4B4B-A63D-CACB5532880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07634"/>
            <a:ext cx="1400041" cy="35516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sz="4000" b="1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  <a:cs typeface="+mn-cs"/>
              </a:rPr>
              <a:t>40:20:20 Vision</a:t>
            </a:r>
          </a:p>
        </p:txBody>
      </p:sp>
      <p:pic>
        <p:nvPicPr>
          <p:cNvPr id="4" name="Picture 3" descr="\\wsldctvdfs1\users$\thawke\Desktop\4020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96" y="1412776"/>
            <a:ext cx="7776864" cy="421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438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049148" y="-963488"/>
            <a:ext cx="7193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Narrow" panose="020B0606020202030204" pitchFamily="34" charset="0"/>
              </a:rPr>
              <a:t>Enterprise Programme Delivery </a:t>
            </a:r>
            <a:endParaRPr lang="en-US" sz="1400" b="1">
              <a:solidFill>
                <a:srgbClr val="00FF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0598" y="333924"/>
            <a:ext cx="8607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000" b="1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A Progression In Our Thinking</a:t>
            </a:r>
            <a:endParaRPr lang="en-US" sz="4000" b="1">
              <a:solidFill>
                <a:srgbClr val="00FF00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61598">
            <a:off x="841604" y="3316190"/>
            <a:ext cx="580988" cy="7867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0054">
            <a:off x="1481389" y="2802111"/>
            <a:ext cx="726236" cy="6348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26927">
            <a:off x="1539763" y="3572756"/>
            <a:ext cx="608468" cy="8082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6346" y="2187664"/>
            <a:ext cx="1291940" cy="8837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8826" y="2161231"/>
            <a:ext cx="1296000" cy="1391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7769" y="2187246"/>
            <a:ext cx="1417395" cy="811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12632">
            <a:off x="823803" y="2499504"/>
            <a:ext cx="726236" cy="6358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0636" y="3119526"/>
            <a:ext cx="1428923" cy="1513016"/>
          </a:xfrm>
          <a:prstGeom prst="rect">
            <a:avLst/>
          </a:prstGeom>
        </p:spPr>
      </p:pic>
      <p:sp>
        <p:nvSpPr>
          <p:cNvPr id="22" name="Right Arrow Callout 21"/>
          <p:cNvSpPr/>
          <p:nvPr/>
        </p:nvSpPr>
        <p:spPr>
          <a:xfrm>
            <a:off x="3632002" y="3166456"/>
            <a:ext cx="1378634" cy="1332000"/>
          </a:xfrm>
          <a:prstGeom prst="rightArrowCallout">
            <a:avLst>
              <a:gd name="adj1" fmla="val 18117"/>
              <a:gd name="adj2" fmla="val 21688"/>
              <a:gd name="adj3" fmla="val 19444"/>
              <a:gd name="adj4" fmla="val 7075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36000" tIns="36000" rIns="36000" bIns="36000" rtlCol="0" anchor="ctr"/>
          <a:lstStyle/>
          <a:p>
            <a:pPr algn="ctr"/>
            <a:r>
              <a:rPr lang="en-NZ" sz="1600" b="1" i="1">
                <a:solidFill>
                  <a:schemeClr val="bg1"/>
                </a:solidFill>
                <a:latin typeface="Arial Narrow" panose="020B0606020202030204" pitchFamily="34" charset="0"/>
              </a:rPr>
              <a:t>Enterprise Model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4426" y="2217471"/>
            <a:ext cx="1428923" cy="8104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73D3C4-86F8-4E0F-AC1E-6C4A200824C2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07634"/>
            <a:ext cx="1400041" cy="35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179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089C08-6FC8-4B4B-A63D-CACB5532880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07634"/>
            <a:ext cx="1400041" cy="35516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sz="4000" b="1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+mn-lt"/>
                <a:ea typeface="ＭＳ Ｐゴシック"/>
                <a:cs typeface="+mn-cs"/>
              </a:rPr>
              <a:t>Enterprise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2B0B0D-9CC6-CB4C-B2F2-E0A40AEBC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052736"/>
            <a:ext cx="6968752" cy="496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03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349EC-9CBA-44FE-8363-DD2BFF388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Enterprise Model status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BA902-4FBC-4F86-A7F0-CC417DDC2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" y="1175328"/>
            <a:ext cx="8229600" cy="157633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/>
              <a:t>'Development'  to 'Doing’</a:t>
            </a:r>
            <a:r>
              <a:rPr lang="en-NZ"/>
              <a:t> </a:t>
            </a:r>
          </a:p>
          <a:p>
            <a:r>
              <a:rPr lang="en-NZ"/>
              <a:t>Partnership and collaboration</a:t>
            </a:r>
            <a:endParaRPr lang="en-NZ">
              <a:cs typeface="Calibri"/>
            </a:endParaRPr>
          </a:p>
          <a:p>
            <a:r>
              <a:rPr lang="en-NZ">
                <a:cs typeface="Calibri"/>
              </a:rPr>
              <a:t>Realising value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885B-2FA5-4761-8932-231EB3824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815" y="2661930"/>
            <a:ext cx="5164417" cy="3266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0B38F6-3CFA-4492-A0A5-0A1F2C86718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07634"/>
            <a:ext cx="1400041" cy="35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7107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289B9-9368-420A-AB8D-E54098DEB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1811"/>
          </a:xfrm>
        </p:spPr>
        <p:txBody>
          <a:bodyPr/>
          <a:lstStyle/>
          <a:p>
            <a:r>
              <a:rPr lang="en-US"/>
              <a:t>EM Principles at work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656D9-4F56-47D8-864A-010105992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362" y="1210797"/>
            <a:ext cx="8836883" cy="46798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/>
              <a:t>Protective - Risk avoidance benefits</a:t>
            </a:r>
            <a:endParaRPr lang="en-US" b="1">
              <a:cs typeface="Calibri"/>
            </a:endParaRPr>
          </a:p>
          <a:p>
            <a:r>
              <a:rPr lang="en-US" i="1"/>
              <a:t> Get the basics right</a:t>
            </a:r>
            <a:endParaRPr lang="en-US" i="1">
              <a:cs typeface="Calibri"/>
            </a:endParaRPr>
          </a:p>
          <a:p>
            <a:endParaRPr lang="en-US"/>
          </a:p>
          <a:p>
            <a:pPr marL="0" indent="0">
              <a:buNone/>
            </a:pPr>
            <a:r>
              <a:rPr lang="en-US" b="1"/>
              <a:t>Productive - Continuous Improvement benefits</a:t>
            </a:r>
            <a:endParaRPr lang="en-US" b="1">
              <a:cs typeface="Calibri"/>
            </a:endParaRPr>
          </a:p>
          <a:p>
            <a:r>
              <a:rPr lang="en-US" i="1"/>
              <a:t>Delivering value for money</a:t>
            </a:r>
            <a:endParaRPr lang="en-US" b="1" i="1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 b="1"/>
              <a:t>Progressive - Game-changing benefits</a:t>
            </a:r>
            <a:endParaRPr lang="en-US" b="1">
              <a:cs typeface="Calibri"/>
            </a:endParaRPr>
          </a:p>
          <a:p>
            <a:r>
              <a:rPr lang="en-US" i="1"/>
              <a:t>Enable growth and game changing opportunities</a:t>
            </a:r>
            <a:endParaRPr lang="en-US" i="1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152844-3944-422B-955D-0C16FD6A850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07634"/>
            <a:ext cx="1400041" cy="35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3169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3AA84-CC41-4C5B-B3F2-BCCB313E4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545" y="164528"/>
            <a:ext cx="6890732" cy="631811"/>
          </a:xfrm>
        </p:spPr>
        <p:txBody>
          <a:bodyPr/>
          <a:lstStyle/>
          <a:p>
            <a:r>
              <a:rPr lang="en-US"/>
              <a:t>Innovation and continuous improvement process</a:t>
            </a:r>
            <a:endParaRPr lang="en-N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94CDFF-F06E-4AF5-9279-D66E496A7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6"/>
          <a:stretch/>
        </p:blipFill>
        <p:spPr bwMode="auto">
          <a:xfrm>
            <a:off x="100698" y="1426675"/>
            <a:ext cx="7969479" cy="446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0FFE7BB-81C9-4927-AA15-F9E2B194505C}"/>
              </a:ext>
            </a:extLst>
          </p:cNvPr>
          <p:cNvSpPr/>
          <p:nvPr/>
        </p:nvSpPr>
        <p:spPr>
          <a:xfrm>
            <a:off x="2432807" y="1626365"/>
            <a:ext cx="545284" cy="798054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F5F98C-F19A-4034-B094-009937E07BC5}"/>
              </a:ext>
            </a:extLst>
          </p:cNvPr>
          <p:cNvSpPr/>
          <p:nvPr/>
        </p:nvSpPr>
        <p:spPr>
          <a:xfrm>
            <a:off x="3658997" y="2913756"/>
            <a:ext cx="545284" cy="710264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AA776C-FDA8-455F-9A79-2B35DDB912F5}"/>
              </a:ext>
            </a:extLst>
          </p:cNvPr>
          <p:cNvSpPr/>
          <p:nvPr/>
        </p:nvSpPr>
        <p:spPr>
          <a:xfrm>
            <a:off x="6234418" y="3976680"/>
            <a:ext cx="1634455" cy="51982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8534EF-6D5F-41EE-BBBB-84296F1803C2}"/>
              </a:ext>
            </a:extLst>
          </p:cNvPr>
          <p:cNvSpPr/>
          <p:nvPr/>
        </p:nvSpPr>
        <p:spPr>
          <a:xfrm>
            <a:off x="4978850" y="1726334"/>
            <a:ext cx="650162" cy="630973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79E307-7E80-406C-8CD7-14E4D9130844}"/>
              </a:ext>
            </a:extLst>
          </p:cNvPr>
          <p:cNvSpPr txBox="1"/>
          <p:nvPr/>
        </p:nvSpPr>
        <p:spPr>
          <a:xfrm>
            <a:off x="7968470" y="3836480"/>
            <a:ext cx="12153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</a:rPr>
              <a:t>Gate 4</a:t>
            </a:r>
          </a:p>
          <a:p>
            <a:pPr algn="ctr"/>
            <a:r>
              <a:rPr lang="en-US" sz="1400" b="1">
                <a:solidFill>
                  <a:schemeClr val="accent2"/>
                </a:solidFill>
              </a:rPr>
              <a:t>Complete and rolled out </a:t>
            </a:r>
            <a:endParaRPr lang="en-NZ" sz="1400" b="1">
              <a:solidFill>
                <a:schemeClr val="accent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C91404-182E-4CC9-A4BC-356DDCE9E44B}"/>
              </a:ext>
            </a:extLst>
          </p:cNvPr>
          <p:cNvSpPr txBox="1"/>
          <p:nvPr/>
        </p:nvSpPr>
        <p:spPr>
          <a:xfrm>
            <a:off x="2097760" y="996029"/>
            <a:ext cx="1215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</a:rPr>
              <a:t>Gate 1</a:t>
            </a:r>
          </a:p>
          <a:p>
            <a:pPr algn="ctr"/>
            <a:r>
              <a:rPr lang="en-US" sz="1400" b="1">
                <a:solidFill>
                  <a:schemeClr val="accent2"/>
                </a:solidFill>
              </a:rPr>
              <a:t>Idea accepted</a:t>
            </a:r>
            <a:endParaRPr lang="en-NZ" sz="1400" b="1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F88FAD-6BF4-4A91-AD4F-3819409C8185}"/>
              </a:ext>
            </a:extLst>
          </p:cNvPr>
          <p:cNvSpPr txBox="1"/>
          <p:nvPr/>
        </p:nvSpPr>
        <p:spPr>
          <a:xfrm>
            <a:off x="2812663" y="3544092"/>
            <a:ext cx="2237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</a:rPr>
              <a:t>Gate 2</a:t>
            </a:r>
          </a:p>
          <a:p>
            <a:pPr algn="ctr"/>
            <a:r>
              <a:rPr lang="en-US" sz="1400" b="1">
                <a:solidFill>
                  <a:schemeClr val="accent2"/>
                </a:solidFill>
              </a:rPr>
              <a:t>Idea prioritized</a:t>
            </a:r>
            <a:endParaRPr lang="en-NZ" sz="1400" b="1">
              <a:solidFill>
                <a:schemeClr val="accent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E315DE-EBFA-43E9-AB29-DA4D30E2B6EC}"/>
              </a:ext>
            </a:extLst>
          </p:cNvPr>
          <p:cNvSpPr txBox="1"/>
          <p:nvPr/>
        </p:nvSpPr>
        <p:spPr>
          <a:xfrm>
            <a:off x="4260713" y="967162"/>
            <a:ext cx="20864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</a:rPr>
              <a:t>Gate 3</a:t>
            </a:r>
          </a:p>
          <a:p>
            <a:pPr algn="ctr"/>
            <a:r>
              <a:rPr lang="en-US" sz="1400" b="1">
                <a:solidFill>
                  <a:schemeClr val="accent2"/>
                </a:solidFill>
              </a:rPr>
              <a:t>Initiative plan approved to go ahead ($)</a:t>
            </a:r>
            <a:endParaRPr lang="en-NZ" sz="1400" b="1">
              <a:solidFill>
                <a:schemeClr val="accent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711DA6-E679-4170-A6D1-CD7410FE8884}"/>
              </a:ext>
            </a:extLst>
          </p:cNvPr>
          <p:cNvSpPr txBox="1"/>
          <p:nvPr/>
        </p:nvSpPr>
        <p:spPr>
          <a:xfrm>
            <a:off x="477467" y="3837963"/>
            <a:ext cx="1215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Your ideas! </a:t>
            </a:r>
            <a:endParaRPr lang="en-NZ" sz="1400" b="1">
              <a:solidFill>
                <a:schemeClr val="accent2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B80F966-8D48-4434-9166-9CA4391AB326}"/>
              </a:ext>
            </a:extLst>
          </p:cNvPr>
          <p:cNvCxnSpPr/>
          <p:nvPr/>
        </p:nvCxnSpPr>
        <p:spPr>
          <a:xfrm flipV="1">
            <a:off x="1321094" y="3322981"/>
            <a:ext cx="562062" cy="570452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6503E35-A0AE-4D2E-BFAA-ECEEE0169D89}"/>
              </a:ext>
            </a:extLst>
          </p:cNvPr>
          <p:cNvSpPr txBox="1"/>
          <p:nvPr/>
        </p:nvSpPr>
        <p:spPr>
          <a:xfrm>
            <a:off x="7966567" y="4863439"/>
            <a:ext cx="117743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Teams </a:t>
            </a:r>
            <a:endParaRPr lang="en-NZ" sz="1400" b="1">
              <a:solidFill>
                <a:schemeClr val="accent2"/>
              </a:solidFill>
            </a:endParaRPr>
          </a:p>
          <a:p>
            <a:pPr algn="ctr"/>
            <a:r>
              <a:rPr lang="en-US" sz="1400" b="1">
                <a:solidFill>
                  <a:schemeClr val="accent2"/>
                </a:solidFill>
              </a:rPr>
              <a:t>  implement! </a:t>
            </a:r>
            <a:endParaRPr lang="en-NZ" sz="1400" b="1">
              <a:solidFill>
                <a:schemeClr val="accent2"/>
              </a:solidFill>
              <a:cs typeface="Calibri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628F7CA-5ED2-405B-BF04-6988978D2BA8}"/>
              </a:ext>
            </a:extLst>
          </p:cNvPr>
          <p:cNvCxnSpPr>
            <a:cxnSpLocks/>
          </p:cNvCxnSpPr>
          <p:nvPr/>
        </p:nvCxnSpPr>
        <p:spPr>
          <a:xfrm>
            <a:off x="7776594" y="4433973"/>
            <a:ext cx="536896" cy="52204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107238B-1368-44DF-A319-00A93ABDEC0E}"/>
              </a:ext>
            </a:extLst>
          </p:cNvPr>
          <p:cNvSpPr txBox="1"/>
          <p:nvPr/>
        </p:nvSpPr>
        <p:spPr>
          <a:xfrm>
            <a:off x="7868873" y="1041871"/>
            <a:ext cx="1215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Programme first own and govern this process</a:t>
            </a:r>
            <a:endParaRPr lang="en-NZ" sz="1400" b="1">
              <a:solidFill>
                <a:schemeClr val="accent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0A34CE-1EF8-4BE2-86C3-6CF4D3AB2732}"/>
              </a:ext>
            </a:extLst>
          </p:cNvPr>
          <p:cNvSpPr txBox="1"/>
          <p:nvPr/>
        </p:nvSpPr>
        <p:spPr>
          <a:xfrm>
            <a:off x="-142615" y="4718071"/>
            <a:ext cx="20977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An overview of this process is available on Immerse </a:t>
            </a:r>
          </a:p>
          <a:p>
            <a:pPr algn="ctr"/>
            <a:r>
              <a:rPr lang="en-US" sz="1400"/>
              <a:t>(Watercare’s learning management system)</a:t>
            </a:r>
            <a:endParaRPr lang="en-NZ" sz="14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859AAA-5DCF-4EA7-A177-964C6EB011A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07634"/>
            <a:ext cx="1400041" cy="35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4255983"/>
      </p:ext>
    </p:extLst>
  </p:cSld>
  <p:clrMapOvr>
    <a:masterClrMapping/>
  </p:clrMapOvr>
</p:sld>
</file>

<file path=ppt/theme/theme1.xml><?xml version="1.0" encoding="utf-8"?>
<a:theme xmlns:a="http://schemas.openxmlformats.org/drawingml/2006/main" name="Watercare-PPT-template-Oct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E2E479DD67BC4F8733CC6CEB079CD6" ma:contentTypeVersion="12" ma:contentTypeDescription="Create a new document." ma:contentTypeScope="" ma:versionID="cf93e97bf860e579c051341e8f28d0f1">
  <xsd:schema xmlns:xsd="http://www.w3.org/2001/XMLSchema" xmlns:xs="http://www.w3.org/2001/XMLSchema" xmlns:p="http://schemas.microsoft.com/office/2006/metadata/properties" xmlns:ns2="ec457c46-1344-48d0-ac75-f43b67285f65" xmlns:ns3="6e592831-8f87-495c-a690-65dfd2e51c2e" targetNamespace="http://schemas.microsoft.com/office/2006/metadata/properties" ma:root="true" ma:fieldsID="a5ccd510b2ec91906292bbb2c7222195" ns2:_="" ns3:_="">
    <xsd:import namespace="ec457c46-1344-48d0-ac75-f43b67285f65"/>
    <xsd:import namespace="6e592831-8f87-495c-a690-65dfd2e51c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457c46-1344-48d0-ac75-f43b67285f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592831-8f87-495c-a690-65dfd2e51c2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DCF52D-EFEC-4A9F-AB99-CF878665DC85}">
  <ds:schemaRefs>
    <ds:schemaRef ds:uri="http://purl.org/dc/terms/"/>
    <ds:schemaRef ds:uri="http://purl.org/dc/dcmitype/"/>
    <ds:schemaRef ds:uri="6e592831-8f87-495c-a690-65dfd2e51c2e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c457c46-1344-48d0-ac75-f43b67285f6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03911F1-7D6E-41B7-BC4E-BB3FD606A2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457c46-1344-48d0-ac75-f43b67285f65"/>
    <ds:schemaRef ds:uri="6e592831-8f87-495c-a690-65dfd2e51c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705BFA-A0B7-45FA-A8EA-52DC2EFE37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</Words>
  <Application>Microsoft Office PowerPoint</Application>
  <PresentationFormat>On-screen Show (4:3)</PresentationFormat>
  <Paragraphs>149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Arial Narrow</vt:lpstr>
      <vt:lpstr>Calibri</vt:lpstr>
      <vt:lpstr>Watercare-PPT-template-Oct16</vt:lpstr>
      <vt:lpstr>PowerPoint Presentation</vt:lpstr>
      <vt:lpstr>Presenters</vt:lpstr>
      <vt:lpstr>Watercare Fast Facts</vt:lpstr>
      <vt:lpstr>40:20:20 Vision</vt:lpstr>
      <vt:lpstr>PowerPoint Presentation</vt:lpstr>
      <vt:lpstr>Enterprise Model</vt:lpstr>
      <vt:lpstr>Enterprise Model status</vt:lpstr>
      <vt:lpstr>EM Principles at work</vt:lpstr>
      <vt:lpstr>Innovation and continuous improvement process</vt:lpstr>
      <vt:lpstr>Toolkit </vt:lpstr>
      <vt:lpstr>Tools – available now/soon </vt:lpstr>
      <vt:lpstr>Toolkit Opportunities - Product Based Design &amp; Pre-fabrication</vt:lpstr>
      <vt:lpstr>Supply Chain Ecosystem</vt:lpstr>
      <vt:lpstr>Supply Chain Opportunities - Concrete (journey to zero carbon)</vt:lpstr>
      <vt:lpstr>40:20:20 - Key Initiative Journey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AMogridge (Anna)</dc:creator>
  <cp:lastModifiedBy>RJones (Ryan)</cp:lastModifiedBy>
  <cp:revision>5</cp:revision>
  <dcterms:created xsi:type="dcterms:W3CDTF">2020-07-16T20:59:42Z</dcterms:created>
  <dcterms:modified xsi:type="dcterms:W3CDTF">2020-07-28T04:08:19Z</dcterms:modified>
</cp:coreProperties>
</file>